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7.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8.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9.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10.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1.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2.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97" r:id="rId2"/>
    <p:sldMasterId id="2147483717" r:id="rId3"/>
    <p:sldMasterId id="2147483729" r:id="rId4"/>
    <p:sldMasterId id="2147483777" r:id="rId5"/>
    <p:sldMasterId id="2147483971" r:id="rId6"/>
    <p:sldMasterId id="2147483995" r:id="rId7"/>
    <p:sldMasterId id="2147484007" r:id="rId8"/>
    <p:sldMasterId id="2147484019" r:id="rId9"/>
    <p:sldMasterId id="2147484031" r:id="rId10"/>
    <p:sldMasterId id="2147484043" r:id="rId11"/>
    <p:sldMasterId id="2147484055" r:id="rId12"/>
    <p:sldMasterId id="2147484067" r:id="rId13"/>
  </p:sldMasterIdLst>
  <p:notesMasterIdLst>
    <p:notesMasterId r:id="rId79"/>
  </p:notesMasterIdLst>
  <p:handoutMasterIdLst>
    <p:handoutMasterId r:id="rId80"/>
  </p:handoutMasterIdLst>
  <p:sldIdLst>
    <p:sldId id="362" r:id="rId14"/>
    <p:sldId id="533" r:id="rId15"/>
    <p:sldId id="391" r:id="rId16"/>
    <p:sldId id="392" r:id="rId17"/>
    <p:sldId id="606" r:id="rId18"/>
    <p:sldId id="398" r:id="rId19"/>
    <p:sldId id="406" r:id="rId20"/>
    <p:sldId id="537" r:id="rId21"/>
    <p:sldId id="587" r:id="rId22"/>
    <p:sldId id="588" r:id="rId23"/>
    <p:sldId id="437" r:id="rId24"/>
    <p:sldId id="545" r:id="rId25"/>
    <p:sldId id="540" r:id="rId26"/>
    <p:sldId id="541" r:id="rId27"/>
    <p:sldId id="542" r:id="rId28"/>
    <p:sldId id="543" r:id="rId29"/>
    <p:sldId id="604" r:id="rId30"/>
    <p:sldId id="546" r:id="rId31"/>
    <p:sldId id="553" r:id="rId32"/>
    <p:sldId id="551" r:id="rId33"/>
    <p:sldId id="550" r:id="rId34"/>
    <p:sldId id="548" r:id="rId35"/>
    <p:sldId id="594" r:id="rId36"/>
    <p:sldId id="603" r:id="rId37"/>
    <p:sldId id="595" r:id="rId38"/>
    <p:sldId id="600" r:id="rId39"/>
    <p:sldId id="593" r:id="rId40"/>
    <p:sldId id="592" r:id="rId41"/>
    <p:sldId id="598" r:id="rId42"/>
    <p:sldId id="596" r:id="rId43"/>
    <p:sldId id="591" r:id="rId44"/>
    <p:sldId id="602" r:id="rId45"/>
    <p:sldId id="597" r:id="rId46"/>
    <p:sldId id="599" r:id="rId47"/>
    <p:sldId id="549" r:id="rId48"/>
    <p:sldId id="554" r:id="rId49"/>
    <p:sldId id="568" r:id="rId50"/>
    <p:sldId id="569" r:id="rId51"/>
    <p:sldId id="570" r:id="rId52"/>
    <p:sldId id="571" r:id="rId53"/>
    <p:sldId id="572" r:id="rId54"/>
    <p:sldId id="573" r:id="rId55"/>
    <p:sldId id="574" r:id="rId56"/>
    <p:sldId id="575" r:id="rId57"/>
    <p:sldId id="576" r:id="rId58"/>
    <p:sldId id="577" r:id="rId59"/>
    <p:sldId id="578" r:id="rId60"/>
    <p:sldId id="579" r:id="rId61"/>
    <p:sldId id="580" r:id="rId62"/>
    <p:sldId id="581" r:id="rId63"/>
    <p:sldId id="582" r:id="rId64"/>
    <p:sldId id="583" r:id="rId65"/>
    <p:sldId id="556" r:id="rId66"/>
    <p:sldId id="558" r:id="rId67"/>
    <p:sldId id="560" r:id="rId68"/>
    <p:sldId id="590" r:id="rId69"/>
    <p:sldId id="562" r:id="rId70"/>
    <p:sldId id="559" r:id="rId71"/>
    <p:sldId id="584" r:id="rId72"/>
    <p:sldId id="605" r:id="rId73"/>
    <p:sldId id="586" r:id="rId74"/>
    <p:sldId id="565" r:id="rId75"/>
    <p:sldId id="566" r:id="rId76"/>
    <p:sldId id="567" r:id="rId77"/>
    <p:sldId id="564" r:id="rId78"/>
  </p:sldIdLst>
  <p:sldSz cx="9144000" cy="6858000" type="screen4x3"/>
  <p:notesSz cx="6662738"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2F66"/>
    <a:srgbClr val="1F497D"/>
    <a:srgbClr val="00ADEF"/>
    <a:srgbClr val="6F88BB"/>
    <a:srgbClr val="969694"/>
    <a:srgbClr val="7D8AA3"/>
    <a:srgbClr val="E7E5D8"/>
    <a:srgbClr val="B9B8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34578" autoAdjust="0"/>
    <p:restoredTop sz="94660" autoAdjust="0"/>
  </p:normalViewPr>
  <p:slideViewPr>
    <p:cSldViewPr>
      <p:cViewPr varScale="1">
        <p:scale>
          <a:sx n="108" d="100"/>
          <a:sy n="108" d="100"/>
        </p:scale>
        <p:origin x="-858" y="-78"/>
      </p:cViewPr>
      <p:guideLst>
        <p:guide orient="horz" pos="2160"/>
        <p:guide pos="2880"/>
      </p:guideLst>
    </p:cSldViewPr>
  </p:slideViewPr>
  <p:outlineViewPr>
    <p:cViewPr>
      <p:scale>
        <a:sx n="33" d="100"/>
        <a:sy n="33" d="100"/>
      </p:scale>
      <p:origin x="30" y="5346"/>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slide" Target="slides/slide50.xml"/><Relationship Id="rId68" Type="http://schemas.openxmlformats.org/officeDocument/2006/relationships/slide" Target="slides/slide55.xml"/><Relationship Id="rId76" Type="http://schemas.openxmlformats.org/officeDocument/2006/relationships/slide" Target="slides/slide63.xml"/><Relationship Id="rId84"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58.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74" Type="http://schemas.openxmlformats.org/officeDocument/2006/relationships/slide" Target="slides/slide61.xml"/><Relationship Id="rId79"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48.xml"/><Relationship Id="rId82"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2887186" cy="496332"/>
          </a:xfrm>
          <a:prstGeom prst="rect">
            <a:avLst/>
          </a:prstGeom>
        </p:spPr>
        <p:txBody>
          <a:bodyPr vert="horz" lIns="94789" tIns="47394" rIns="94789" bIns="47394" rtlCol="0"/>
          <a:lstStyle>
            <a:lvl1pPr algn="l">
              <a:defRPr sz="1200"/>
            </a:lvl1pPr>
          </a:lstStyle>
          <a:p>
            <a:endParaRPr lang="fr-FR"/>
          </a:p>
        </p:txBody>
      </p:sp>
      <p:sp>
        <p:nvSpPr>
          <p:cNvPr id="3" name="Espace réservé de la date 2"/>
          <p:cNvSpPr>
            <a:spLocks noGrp="1"/>
          </p:cNvSpPr>
          <p:nvPr>
            <p:ph type="dt" sz="quarter" idx="1"/>
          </p:nvPr>
        </p:nvSpPr>
        <p:spPr>
          <a:xfrm>
            <a:off x="3774010" y="1"/>
            <a:ext cx="2887186" cy="496332"/>
          </a:xfrm>
          <a:prstGeom prst="rect">
            <a:avLst/>
          </a:prstGeom>
        </p:spPr>
        <p:txBody>
          <a:bodyPr vert="horz" lIns="94789" tIns="47394" rIns="94789" bIns="47394" rtlCol="0"/>
          <a:lstStyle>
            <a:lvl1pPr algn="r">
              <a:defRPr sz="1200"/>
            </a:lvl1pPr>
          </a:lstStyle>
          <a:p>
            <a:fld id="{34378225-9970-4DC6-84A4-41821DEFAA90}" type="datetimeFigureOut">
              <a:rPr lang="fr-FR" smtClean="0"/>
              <a:t>05/04/2017</a:t>
            </a:fld>
            <a:endParaRPr lang="fr-FR"/>
          </a:p>
        </p:txBody>
      </p:sp>
      <p:sp>
        <p:nvSpPr>
          <p:cNvPr id="4" name="Espace réservé du pied de page 3"/>
          <p:cNvSpPr>
            <a:spLocks noGrp="1"/>
          </p:cNvSpPr>
          <p:nvPr>
            <p:ph type="ftr" sz="quarter" idx="2"/>
          </p:nvPr>
        </p:nvSpPr>
        <p:spPr>
          <a:xfrm>
            <a:off x="1" y="9428584"/>
            <a:ext cx="2887186" cy="496332"/>
          </a:xfrm>
          <a:prstGeom prst="rect">
            <a:avLst/>
          </a:prstGeom>
        </p:spPr>
        <p:txBody>
          <a:bodyPr vert="horz" lIns="94789" tIns="47394" rIns="94789" bIns="47394"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774010" y="9428584"/>
            <a:ext cx="2887186" cy="496332"/>
          </a:xfrm>
          <a:prstGeom prst="rect">
            <a:avLst/>
          </a:prstGeom>
        </p:spPr>
        <p:txBody>
          <a:bodyPr vert="horz" lIns="94789" tIns="47394" rIns="94789" bIns="47394" rtlCol="0" anchor="b"/>
          <a:lstStyle>
            <a:lvl1pPr algn="r">
              <a:defRPr sz="1200"/>
            </a:lvl1pPr>
          </a:lstStyle>
          <a:p>
            <a:fld id="{13ECBB73-CB63-4E74-92BD-ABE52455A154}" type="slidenum">
              <a:rPr lang="fr-FR" smtClean="0"/>
              <a:t>‹N°›</a:t>
            </a:fld>
            <a:endParaRPr lang="fr-FR"/>
          </a:p>
        </p:txBody>
      </p:sp>
    </p:spTree>
    <p:extLst>
      <p:ext uri="{BB962C8B-B14F-4D97-AF65-F5344CB8AC3E}">
        <p14:creationId xmlns:p14="http://schemas.microsoft.com/office/powerpoint/2010/main" val="14026280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2887186" cy="496332"/>
          </a:xfrm>
          <a:prstGeom prst="rect">
            <a:avLst/>
          </a:prstGeom>
        </p:spPr>
        <p:txBody>
          <a:bodyPr vert="horz" lIns="94789" tIns="47394" rIns="94789" bIns="47394" rtlCol="0"/>
          <a:lstStyle>
            <a:lvl1pPr algn="l">
              <a:defRPr sz="1200"/>
            </a:lvl1pPr>
          </a:lstStyle>
          <a:p>
            <a:endParaRPr lang="fr-FR"/>
          </a:p>
        </p:txBody>
      </p:sp>
      <p:sp>
        <p:nvSpPr>
          <p:cNvPr id="3" name="Espace réservé de la date 2"/>
          <p:cNvSpPr>
            <a:spLocks noGrp="1"/>
          </p:cNvSpPr>
          <p:nvPr>
            <p:ph type="dt" idx="1"/>
          </p:nvPr>
        </p:nvSpPr>
        <p:spPr>
          <a:xfrm>
            <a:off x="3774010" y="1"/>
            <a:ext cx="2887186" cy="496332"/>
          </a:xfrm>
          <a:prstGeom prst="rect">
            <a:avLst/>
          </a:prstGeom>
        </p:spPr>
        <p:txBody>
          <a:bodyPr vert="horz" lIns="94789" tIns="47394" rIns="94789" bIns="47394" rtlCol="0"/>
          <a:lstStyle>
            <a:lvl1pPr algn="r">
              <a:defRPr sz="1200"/>
            </a:lvl1pPr>
          </a:lstStyle>
          <a:p>
            <a:fld id="{D18DD454-C26C-406B-98E5-C2967698A6BD}" type="datetimeFigureOut">
              <a:rPr lang="fr-FR" smtClean="0"/>
              <a:t>05/04/2017</a:t>
            </a:fld>
            <a:endParaRPr lang="fr-FR"/>
          </a:p>
        </p:txBody>
      </p:sp>
      <p:sp>
        <p:nvSpPr>
          <p:cNvPr id="4" name="Espace réservé de l'image des diapositives 3"/>
          <p:cNvSpPr>
            <a:spLocks noGrp="1" noRot="1" noChangeAspect="1"/>
          </p:cNvSpPr>
          <p:nvPr>
            <p:ph type="sldImg" idx="2"/>
          </p:nvPr>
        </p:nvSpPr>
        <p:spPr>
          <a:xfrm>
            <a:off x="850900" y="744538"/>
            <a:ext cx="4960938" cy="3722687"/>
          </a:xfrm>
          <a:prstGeom prst="rect">
            <a:avLst/>
          </a:prstGeom>
          <a:noFill/>
          <a:ln w="12700">
            <a:solidFill>
              <a:prstClr val="black"/>
            </a:solidFill>
          </a:ln>
        </p:spPr>
        <p:txBody>
          <a:bodyPr vert="horz" lIns="94789" tIns="47394" rIns="94789" bIns="47394" rtlCol="0" anchor="ctr"/>
          <a:lstStyle/>
          <a:p>
            <a:endParaRPr lang="fr-FR"/>
          </a:p>
        </p:txBody>
      </p:sp>
      <p:sp>
        <p:nvSpPr>
          <p:cNvPr id="5" name="Espace réservé des commentaires 4"/>
          <p:cNvSpPr>
            <a:spLocks noGrp="1"/>
          </p:cNvSpPr>
          <p:nvPr>
            <p:ph type="body" sz="quarter" idx="3"/>
          </p:nvPr>
        </p:nvSpPr>
        <p:spPr>
          <a:xfrm>
            <a:off x="666274" y="4715153"/>
            <a:ext cx="5330190" cy="4466987"/>
          </a:xfrm>
          <a:prstGeom prst="rect">
            <a:avLst/>
          </a:prstGeom>
        </p:spPr>
        <p:txBody>
          <a:bodyPr vert="horz" lIns="94789" tIns="47394" rIns="94789" bIns="47394"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1" y="9428584"/>
            <a:ext cx="2887186" cy="496332"/>
          </a:xfrm>
          <a:prstGeom prst="rect">
            <a:avLst/>
          </a:prstGeom>
        </p:spPr>
        <p:txBody>
          <a:bodyPr vert="horz" lIns="94789" tIns="47394" rIns="94789" bIns="47394"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774010" y="9428584"/>
            <a:ext cx="2887186" cy="496332"/>
          </a:xfrm>
          <a:prstGeom prst="rect">
            <a:avLst/>
          </a:prstGeom>
        </p:spPr>
        <p:txBody>
          <a:bodyPr vert="horz" lIns="94789" tIns="47394" rIns="94789" bIns="47394" rtlCol="0" anchor="b"/>
          <a:lstStyle>
            <a:lvl1pPr algn="r">
              <a:defRPr sz="1200"/>
            </a:lvl1pPr>
          </a:lstStyle>
          <a:p>
            <a:fld id="{49A5DF74-03EF-41B1-908D-EC83DF8BAB20}" type="slidenum">
              <a:rPr lang="fr-FR" smtClean="0"/>
              <a:t>‹N°›</a:t>
            </a:fld>
            <a:endParaRPr lang="fr-FR"/>
          </a:p>
        </p:txBody>
      </p:sp>
    </p:spTree>
    <p:extLst>
      <p:ext uri="{BB962C8B-B14F-4D97-AF65-F5344CB8AC3E}">
        <p14:creationId xmlns:p14="http://schemas.microsoft.com/office/powerpoint/2010/main" val="725214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Espace réservé de l'image des diapositives 1"/>
          <p:cNvSpPr>
            <a:spLocks noGrp="1" noRot="1" noChangeAspect="1" noTextEdit="1"/>
          </p:cNvSpPr>
          <p:nvPr>
            <p:ph type="sldImg"/>
          </p:nvPr>
        </p:nvSpPr>
        <p:spPr>
          <a:ln/>
        </p:spPr>
      </p:sp>
      <p:sp>
        <p:nvSpPr>
          <p:cNvPr id="29698"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r-FR" altLang="fr-FR" dirty="0" smtClean="0">
              <a:latin typeface="Calibri" pitchFamily="34" charset="0"/>
              <a:cs typeface="ヒラギノ角ゴ Pro W3" charset="-128"/>
            </a:endParaRPr>
          </a:p>
        </p:txBody>
      </p:sp>
      <p:sp>
        <p:nvSpPr>
          <p:cNvPr id="29699" name="Espace réservé du numéro de diapositive 3"/>
          <p:cNvSpPr txBox="1">
            <a:spLocks noGrp="1"/>
          </p:cNvSpPr>
          <p:nvPr/>
        </p:nvSpPr>
        <p:spPr bwMode="auto">
          <a:xfrm>
            <a:off x="3644996" y="8424064"/>
            <a:ext cx="2789795" cy="443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507" tIns="42253" rIns="84507" bIns="42253" anchor="b"/>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r" fontAlgn="base">
              <a:spcBef>
                <a:spcPct val="0"/>
              </a:spcBef>
              <a:spcAft>
                <a:spcPct val="0"/>
              </a:spcAft>
            </a:pPr>
            <a:fld id="{878DF1DE-E8F4-4283-A7D6-3D9FFAA8EECE}" type="slidenum">
              <a:rPr lang="fr-FR" altLang="fr-FR" sz="1100">
                <a:solidFill>
                  <a:prstClr val="black"/>
                </a:solidFill>
                <a:latin typeface="Calibri" pitchFamily="34" charset="0"/>
              </a:rPr>
              <a:pPr algn="r" fontAlgn="base">
                <a:spcBef>
                  <a:spcPct val="0"/>
                </a:spcBef>
                <a:spcAft>
                  <a:spcPct val="0"/>
                </a:spcAft>
              </a:pPr>
              <a:t>19</a:t>
            </a:fld>
            <a:endParaRPr lang="fr-FR" altLang="fr-FR" sz="1100" dirty="0">
              <a:solidFill>
                <a:prstClr val="black"/>
              </a:solidFill>
              <a:latin typeface="Calibri" pitchFamily="34" charset="0"/>
            </a:endParaRPr>
          </a:p>
        </p:txBody>
      </p:sp>
    </p:spTree>
    <p:extLst>
      <p:ext uri="{BB962C8B-B14F-4D97-AF65-F5344CB8AC3E}">
        <p14:creationId xmlns:p14="http://schemas.microsoft.com/office/powerpoint/2010/main" val="1158108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C13B9823-5EB2-44E9-895D-669AB04A8390}" type="datetime1">
              <a:rPr lang="fr-FR" smtClean="0"/>
              <a:t>05/04/2017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2A65BE1-FD53-4834-8281-5F57B3256B03}" type="slidenum">
              <a:rPr lang="fr-FR" smtClean="0"/>
              <a:t>‹N°›</a:t>
            </a:fld>
            <a:endParaRPr lang="fr-FR"/>
          </a:p>
        </p:txBody>
      </p:sp>
    </p:spTree>
    <p:extLst>
      <p:ext uri="{BB962C8B-B14F-4D97-AF65-F5344CB8AC3E}">
        <p14:creationId xmlns:p14="http://schemas.microsoft.com/office/powerpoint/2010/main" val="1615215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D12E52A-A52D-4CDA-88A0-FA1042F423E4}" type="datetime1">
              <a:rPr lang="fr-FR" smtClean="0"/>
              <a:t>05/04/2017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2A65BE1-FD53-4834-8281-5F57B3256B03}" type="slidenum">
              <a:rPr lang="fr-FR" smtClean="0"/>
              <a:t>‹N°›</a:t>
            </a:fld>
            <a:endParaRPr lang="fr-FR"/>
          </a:p>
        </p:txBody>
      </p:sp>
    </p:spTree>
    <p:extLst>
      <p:ext uri="{BB962C8B-B14F-4D97-AF65-F5344CB8AC3E}">
        <p14:creationId xmlns:p14="http://schemas.microsoft.com/office/powerpoint/2010/main" val="400167025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141ECDD-D304-4999-A73D-3ECBE9D1C134}" type="datetime1">
              <a:rPr lang="fr-FR" smtClean="0">
                <a:solidFill>
                  <a:prstClr val="black">
                    <a:tint val="75000"/>
                  </a:prstClr>
                </a:solidFill>
              </a:rPr>
              <a:pPr/>
              <a:t>05/04/2017</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53264840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B8F44FA-3119-4207-8521-0125DBD9F170}" type="datetime1">
              <a:rPr lang="fr-FR" smtClean="0">
                <a:solidFill>
                  <a:prstClr val="black">
                    <a:tint val="75000"/>
                  </a:prstClr>
                </a:solidFill>
              </a:rPr>
              <a:pPr/>
              <a:t>05/04/2017</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06704253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5EA3EFC-F11D-4A45-B296-9FD67F0391D3}" type="datetime1">
              <a:rPr lang="fr-FR" smtClean="0">
                <a:solidFill>
                  <a:prstClr val="black">
                    <a:tint val="75000"/>
                  </a:prstClr>
                </a:solidFill>
              </a:rPr>
              <a:pPr/>
              <a:t>05/04/2017</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01611216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D12E52A-A52D-4CDA-88A0-FA1042F423E4}" type="datetime1">
              <a:rPr lang="fr-FR" smtClean="0">
                <a:solidFill>
                  <a:prstClr val="black">
                    <a:tint val="75000"/>
                  </a:prstClr>
                </a:solidFill>
              </a:rPr>
              <a:pPr/>
              <a:t>05/04/2017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89142816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F0FCC36-E2A6-4644-B8C5-4518AD007AFA}" type="datetime1">
              <a:rPr lang="fr-FR" smtClean="0">
                <a:solidFill>
                  <a:prstClr val="black">
                    <a:tint val="75000"/>
                  </a:prstClr>
                </a:solidFill>
              </a:rPr>
              <a:pPr/>
              <a:t>05/04/2017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0605076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C13B9823-5EB2-44E9-895D-669AB04A8390}" type="datetime1">
              <a:rPr lang="fr-FR" smtClean="0">
                <a:solidFill>
                  <a:prstClr val="black">
                    <a:tint val="75000"/>
                  </a:prstClr>
                </a:solidFill>
              </a:rPr>
              <a:pPr/>
              <a:t>05/04/2017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07502850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2092BA3-02BD-4AC7-9AC0-879B2CA0CF0E}" type="datetime1">
              <a:rPr lang="fr-FR" smtClean="0">
                <a:solidFill>
                  <a:prstClr val="black">
                    <a:tint val="75000"/>
                  </a:prstClr>
                </a:solidFill>
              </a:rPr>
              <a:pPr/>
              <a:t>05/04/2017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6193929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9C766E99-A93B-4DAD-AA16-1344798A24F4}" type="datetime1">
              <a:rPr lang="fr-FR" smtClean="0">
                <a:solidFill>
                  <a:prstClr val="black">
                    <a:tint val="75000"/>
                  </a:prstClr>
                </a:solidFill>
              </a:rPr>
              <a:pPr/>
              <a:t>05/04/2017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01644704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400473B-924A-4EBB-B03C-6256087099D0}" type="datetime1">
              <a:rPr lang="fr-FR" smtClean="0">
                <a:solidFill>
                  <a:prstClr val="black">
                    <a:tint val="75000"/>
                  </a:prstClr>
                </a:solidFill>
              </a:rPr>
              <a:pPr/>
              <a:t>05/04/2017</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63525282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40E1479-F2C7-4760-92D5-88BCC733E763}" type="datetime1">
              <a:rPr lang="fr-FR" smtClean="0">
                <a:solidFill>
                  <a:prstClr val="black">
                    <a:tint val="75000"/>
                  </a:prstClr>
                </a:solidFill>
              </a:rPr>
              <a:pPr/>
              <a:t>05/04/2017</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506585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F0FCC36-E2A6-4644-B8C5-4518AD007AFA}" type="datetime1">
              <a:rPr lang="fr-FR" smtClean="0"/>
              <a:t>05/04/2017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2A65BE1-FD53-4834-8281-5F57B3256B03}" type="slidenum">
              <a:rPr lang="fr-FR" smtClean="0"/>
              <a:t>‹N°›</a:t>
            </a:fld>
            <a:endParaRPr lang="fr-FR"/>
          </a:p>
        </p:txBody>
      </p:sp>
    </p:spTree>
    <p:extLst>
      <p:ext uri="{BB962C8B-B14F-4D97-AF65-F5344CB8AC3E}">
        <p14:creationId xmlns:p14="http://schemas.microsoft.com/office/powerpoint/2010/main" val="335406639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60DD6E80-C3DB-4F29-B609-4E1F60312F8C}" type="datetime1">
              <a:rPr lang="fr-FR" smtClean="0">
                <a:solidFill>
                  <a:prstClr val="black">
                    <a:tint val="75000"/>
                  </a:prstClr>
                </a:solidFill>
              </a:rPr>
              <a:pPr/>
              <a:t>05/04/2017</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08874744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141ECDD-D304-4999-A73D-3ECBE9D1C134}" type="datetime1">
              <a:rPr lang="fr-FR" smtClean="0">
                <a:solidFill>
                  <a:prstClr val="black">
                    <a:tint val="75000"/>
                  </a:prstClr>
                </a:solidFill>
              </a:rPr>
              <a:pPr/>
              <a:t>05/04/2017</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2394404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B8F44FA-3119-4207-8521-0125DBD9F170}" type="datetime1">
              <a:rPr lang="fr-FR" smtClean="0">
                <a:solidFill>
                  <a:prstClr val="black">
                    <a:tint val="75000"/>
                  </a:prstClr>
                </a:solidFill>
              </a:rPr>
              <a:pPr/>
              <a:t>05/04/2017</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099251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5EA3EFC-F11D-4A45-B296-9FD67F0391D3}" type="datetime1">
              <a:rPr lang="fr-FR" smtClean="0">
                <a:solidFill>
                  <a:prstClr val="black">
                    <a:tint val="75000"/>
                  </a:prstClr>
                </a:solidFill>
              </a:rPr>
              <a:pPr/>
              <a:t>05/04/2017</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47358815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D12E52A-A52D-4CDA-88A0-FA1042F423E4}" type="datetime1">
              <a:rPr lang="fr-FR" smtClean="0">
                <a:solidFill>
                  <a:prstClr val="black">
                    <a:tint val="75000"/>
                  </a:prstClr>
                </a:solidFill>
              </a:rPr>
              <a:pPr/>
              <a:t>05/04/2017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18347905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F0FCC36-E2A6-4644-B8C5-4518AD007AFA}" type="datetime1">
              <a:rPr lang="fr-FR" smtClean="0">
                <a:solidFill>
                  <a:prstClr val="black">
                    <a:tint val="75000"/>
                  </a:prstClr>
                </a:solidFill>
              </a:rPr>
              <a:pPr/>
              <a:t>05/04/2017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21133518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19" name="Shape 19"/>
          <p:cNvSpPr/>
          <p:nvPr/>
        </p:nvSpPr>
        <p:spPr>
          <a:xfrm flipV="1">
            <a:off x="5410182" y="3810000"/>
            <a:ext cx="3733820" cy="91087"/>
          </a:xfrm>
          <a:prstGeom prst="rect">
            <a:avLst/>
          </a:prstGeom>
          <a:solidFill>
            <a:srgbClr val="438086"/>
          </a:solidFill>
          <a:ln w="12700">
            <a:miter lim="400000"/>
          </a:ln>
        </p:spPr>
        <p:txBody>
          <a:bodyPr lIns="0" tIns="0" rIns="0" bIns="0" anchor="ctr"/>
          <a:lstStyle/>
          <a:p>
            <a:pPr algn="ctr">
              <a:defRPr>
                <a:solidFill>
                  <a:srgbClr val="FFFFFF"/>
                </a:solidFill>
              </a:defRPr>
            </a:pPr>
            <a:endParaRPr kern="0">
              <a:solidFill>
                <a:srgbClr val="FFFFFF"/>
              </a:solidFill>
              <a:latin typeface="Georgia"/>
              <a:sym typeface="Georgia"/>
            </a:endParaRPr>
          </a:p>
        </p:txBody>
      </p:sp>
      <p:sp>
        <p:nvSpPr>
          <p:cNvPr id="20" name="Shape 20"/>
          <p:cNvSpPr/>
          <p:nvPr/>
        </p:nvSpPr>
        <p:spPr>
          <a:xfrm flipV="1">
            <a:off x="5410200" y="3897010"/>
            <a:ext cx="3733802" cy="192025"/>
          </a:xfrm>
          <a:prstGeom prst="rect">
            <a:avLst/>
          </a:prstGeom>
          <a:solidFill>
            <a:srgbClr val="438086">
              <a:alpha val="50000"/>
            </a:srgbClr>
          </a:solidFill>
          <a:ln w="12700">
            <a:miter lim="400000"/>
          </a:ln>
        </p:spPr>
        <p:txBody>
          <a:bodyPr lIns="0" tIns="0" rIns="0" bIns="0" anchor="ctr"/>
          <a:lstStyle/>
          <a:p>
            <a:pPr algn="ctr">
              <a:defRPr>
                <a:solidFill>
                  <a:srgbClr val="FFFFFF"/>
                </a:solidFill>
              </a:defRPr>
            </a:pPr>
            <a:endParaRPr kern="0">
              <a:solidFill>
                <a:srgbClr val="FFFFFF"/>
              </a:solidFill>
              <a:latin typeface="Georgia"/>
              <a:sym typeface="Georgia"/>
            </a:endParaRPr>
          </a:p>
        </p:txBody>
      </p:sp>
      <p:sp>
        <p:nvSpPr>
          <p:cNvPr id="21" name="Shape 21"/>
          <p:cNvSpPr/>
          <p:nvPr/>
        </p:nvSpPr>
        <p:spPr>
          <a:xfrm flipV="1">
            <a:off x="5410200" y="4115167"/>
            <a:ext cx="3733802" cy="9145"/>
          </a:xfrm>
          <a:prstGeom prst="rect">
            <a:avLst/>
          </a:prstGeom>
          <a:solidFill>
            <a:srgbClr val="438086">
              <a:alpha val="64999"/>
            </a:srgbClr>
          </a:solidFill>
          <a:ln w="12700">
            <a:miter lim="400000"/>
          </a:ln>
        </p:spPr>
        <p:txBody>
          <a:bodyPr lIns="0" tIns="0" rIns="0" bIns="0" anchor="ctr"/>
          <a:lstStyle/>
          <a:p>
            <a:pPr algn="ctr">
              <a:defRPr>
                <a:solidFill>
                  <a:srgbClr val="FFFFFF"/>
                </a:solidFill>
              </a:defRPr>
            </a:pPr>
            <a:endParaRPr kern="0">
              <a:solidFill>
                <a:srgbClr val="FFFFFF"/>
              </a:solidFill>
              <a:latin typeface="Georgia"/>
              <a:sym typeface="Georgia"/>
            </a:endParaRPr>
          </a:p>
        </p:txBody>
      </p:sp>
      <p:sp>
        <p:nvSpPr>
          <p:cNvPr id="22" name="Shape 22"/>
          <p:cNvSpPr/>
          <p:nvPr/>
        </p:nvSpPr>
        <p:spPr>
          <a:xfrm flipV="1">
            <a:off x="5410200" y="4164403"/>
            <a:ext cx="1965961" cy="18289"/>
          </a:xfrm>
          <a:prstGeom prst="rect">
            <a:avLst/>
          </a:prstGeom>
          <a:solidFill>
            <a:srgbClr val="438086">
              <a:alpha val="60000"/>
            </a:srgbClr>
          </a:solidFill>
          <a:ln w="12700">
            <a:miter lim="400000"/>
          </a:ln>
        </p:spPr>
        <p:txBody>
          <a:bodyPr lIns="0" tIns="0" rIns="0" bIns="0" anchor="ctr"/>
          <a:lstStyle/>
          <a:p>
            <a:pPr algn="ctr">
              <a:defRPr>
                <a:solidFill>
                  <a:srgbClr val="FFFFFF"/>
                </a:solidFill>
              </a:defRPr>
            </a:pPr>
            <a:endParaRPr kern="0">
              <a:solidFill>
                <a:srgbClr val="FFFFFF"/>
              </a:solidFill>
              <a:latin typeface="Georgia"/>
              <a:sym typeface="Georgia"/>
            </a:endParaRPr>
          </a:p>
        </p:txBody>
      </p:sp>
      <p:sp>
        <p:nvSpPr>
          <p:cNvPr id="23" name="Shape 23"/>
          <p:cNvSpPr/>
          <p:nvPr/>
        </p:nvSpPr>
        <p:spPr>
          <a:xfrm flipV="1">
            <a:off x="5410200" y="4199571"/>
            <a:ext cx="1965961" cy="9145"/>
          </a:xfrm>
          <a:prstGeom prst="rect">
            <a:avLst/>
          </a:prstGeom>
          <a:solidFill>
            <a:srgbClr val="438086">
              <a:alpha val="64999"/>
            </a:srgbClr>
          </a:solidFill>
          <a:ln w="12700">
            <a:miter lim="400000"/>
          </a:ln>
        </p:spPr>
        <p:txBody>
          <a:bodyPr lIns="0" tIns="0" rIns="0" bIns="0" anchor="ctr"/>
          <a:lstStyle/>
          <a:p>
            <a:pPr algn="ctr">
              <a:defRPr>
                <a:solidFill>
                  <a:srgbClr val="FFFFFF"/>
                </a:solidFill>
              </a:defRPr>
            </a:pPr>
            <a:endParaRPr kern="0">
              <a:solidFill>
                <a:srgbClr val="FFFFFF"/>
              </a:solidFill>
              <a:latin typeface="Georgia"/>
              <a:sym typeface="Georgia"/>
            </a:endParaRPr>
          </a:p>
        </p:txBody>
      </p:sp>
      <p:sp>
        <p:nvSpPr>
          <p:cNvPr id="24" name="Shape 24"/>
          <p:cNvSpPr/>
          <p:nvPr/>
        </p:nvSpPr>
        <p:spPr>
          <a:xfrm>
            <a:off x="5410200" y="3962400"/>
            <a:ext cx="3063240" cy="27433"/>
          </a:xfrm>
          <a:prstGeom prst="roundRect">
            <a:avLst>
              <a:gd name="adj" fmla="val 16667"/>
            </a:avLst>
          </a:prstGeom>
          <a:solidFill>
            <a:srgbClr val="FFFFFF"/>
          </a:solidFill>
          <a:ln w="12700">
            <a:miter lim="400000"/>
          </a:ln>
        </p:spPr>
        <p:txBody>
          <a:bodyPr lIns="0" tIns="0" rIns="0" bIns="0" anchor="ctr"/>
          <a:lstStyle/>
          <a:p>
            <a:pPr algn="ctr">
              <a:defRPr>
                <a:solidFill>
                  <a:srgbClr val="FFFFFF"/>
                </a:solidFill>
              </a:defRPr>
            </a:pPr>
            <a:endParaRPr kern="0">
              <a:solidFill>
                <a:srgbClr val="FFFFFF"/>
              </a:solidFill>
              <a:latin typeface="Georgia"/>
              <a:sym typeface="Georgia"/>
            </a:endParaRPr>
          </a:p>
        </p:txBody>
      </p:sp>
      <p:sp>
        <p:nvSpPr>
          <p:cNvPr id="25" name="Shape 25"/>
          <p:cNvSpPr/>
          <p:nvPr/>
        </p:nvSpPr>
        <p:spPr>
          <a:xfrm>
            <a:off x="7376507" y="4060983"/>
            <a:ext cx="1600201" cy="36577"/>
          </a:xfrm>
          <a:prstGeom prst="roundRect">
            <a:avLst>
              <a:gd name="adj" fmla="val 16667"/>
            </a:avLst>
          </a:prstGeom>
          <a:solidFill>
            <a:srgbClr val="FFFFFF"/>
          </a:solidFill>
          <a:ln w="12700">
            <a:miter lim="400000"/>
          </a:ln>
        </p:spPr>
        <p:txBody>
          <a:bodyPr lIns="0" tIns="0" rIns="0" bIns="0" anchor="ctr"/>
          <a:lstStyle/>
          <a:p>
            <a:pPr algn="ctr">
              <a:defRPr>
                <a:solidFill>
                  <a:srgbClr val="FFFFFF"/>
                </a:solidFill>
              </a:defRPr>
            </a:pPr>
            <a:endParaRPr kern="0">
              <a:solidFill>
                <a:srgbClr val="FFFFFF"/>
              </a:solidFill>
              <a:latin typeface="Georgia"/>
              <a:sym typeface="Georgia"/>
            </a:endParaRPr>
          </a:p>
        </p:txBody>
      </p:sp>
      <p:sp>
        <p:nvSpPr>
          <p:cNvPr id="26" name="Shape 26"/>
          <p:cNvSpPr/>
          <p:nvPr/>
        </p:nvSpPr>
        <p:spPr>
          <a:xfrm>
            <a:off x="1" y="3649662"/>
            <a:ext cx="9144001" cy="244171"/>
          </a:xfrm>
          <a:prstGeom prst="rect">
            <a:avLst/>
          </a:prstGeom>
          <a:solidFill>
            <a:srgbClr val="438086">
              <a:alpha val="50000"/>
            </a:srgbClr>
          </a:solidFill>
          <a:ln w="12700">
            <a:miter lim="400000"/>
          </a:ln>
        </p:spPr>
        <p:txBody>
          <a:bodyPr lIns="0" tIns="0" rIns="0" bIns="0" anchor="ctr"/>
          <a:lstStyle/>
          <a:p>
            <a:pPr algn="ctr">
              <a:defRPr>
                <a:solidFill>
                  <a:srgbClr val="FFFFFF"/>
                </a:solidFill>
              </a:defRPr>
            </a:pPr>
            <a:endParaRPr kern="0">
              <a:solidFill>
                <a:srgbClr val="FFFFFF"/>
              </a:solidFill>
              <a:latin typeface="Georgia"/>
              <a:sym typeface="Georgia"/>
            </a:endParaRPr>
          </a:p>
        </p:txBody>
      </p:sp>
      <p:sp>
        <p:nvSpPr>
          <p:cNvPr id="27" name="Shape 27"/>
          <p:cNvSpPr/>
          <p:nvPr/>
        </p:nvSpPr>
        <p:spPr>
          <a:xfrm>
            <a:off x="0" y="3675526"/>
            <a:ext cx="9144001" cy="140678"/>
          </a:xfrm>
          <a:prstGeom prst="rect">
            <a:avLst/>
          </a:prstGeom>
          <a:solidFill>
            <a:srgbClr val="438086"/>
          </a:solidFill>
          <a:ln w="12700">
            <a:miter lim="400000"/>
          </a:ln>
        </p:spPr>
        <p:txBody>
          <a:bodyPr lIns="0" tIns="0" rIns="0" bIns="0" anchor="ctr"/>
          <a:lstStyle/>
          <a:p>
            <a:pPr algn="ctr">
              <a:defRPr>
                <a:solidFill>
                  <a:srgbClr val="FFFFFF"/>
                </a:solidFill>
              </a:defRPr>
            </a:pPr>
            <a:endParaRPr kern="0">
              <a:solidFill>
                <a:srgbClr val="FFFFFF"/>
              </a:solidFill>
              <a:latin typeface="Georgia"/>
              <a:sym typeface="Georgia"/>
            </a:endParaRPr>
          </a:p>
        </p:txBody>
      </p:sp>
      <p:sp>
        <p:nvSpPr>
          <p:cNvPr id="28" name="Shape 28"/>
          <p:cNvSpPr/>
          <p:nvPr/>
        </p:nvSpPr>
        <p:spPr>
          <a:xfrm flipV="1">
            <a:off x="6414051" y="3643090"/>
            <a:ext cx="2729951" cy="248433"/>
          </a:xfrm>
          <a:prstGeom prst="rect">
            <a:avLst/>
          </a:prstGeom>
          <a:solidFill>
            <a:srgbClr val="438086"/>
          </a:solidFill>
          <a:ln w="12700">
            <a:miter lim="400000"/>
          </a:ln>
        </p:spPr>
        <p:txBody>
          <a:bodyPr lIns="0" tIns="0" rIns="0" bIns="0" anchor="ctr"/>
          <a:lstStyle/>
          <a:p>
            <a:pPr algn="ctr">
              <a:defRPr>
                <a:solidFill>
                  <a:srgbClr val="FFFFFF"/>
                </a:solidFill>
              </a:defRPr>
            </a:pPr>
            <a:endParaRPr kern="0">
              <a:solidFill>
                <a:srgbClr val="FFFFFF"/>
              </a:solidFill>
              <a:latin typeface="Georgia"/>
              <a:sym typeface="Georgia"/>
            </a:endParaRPr>
          </a:p>
        </p:txBody>
      </p:sp>
      <p:sp>
        <p:nvSpPr>
          <p:cNvPr id="29" name="Shape 29"/>
          <p:cNvSpPr/>
          <p:nvPr/>
        </p:nvSpPr>
        <p:spPr>
          <a:xfrm>
            <a:off x="0" y="-1"/>
            <a:ext cx="9144000" cy="3701702"/>
          </a:xfrm>
          <a:prstGeom prst="rect">
            <a:avLst/>
          </a:prstGeom>
          <a:solidFill>
            <a:srgbClr val="424456"/>
          </a:solidFill>
          <a:ln w="12700">
            <a:miter lim="400000"/>
          </a:ln>
        </p:spPr>
        <p:txBody>
          <a:bodyPr lIns="0" tIns="0" rIns="0" bIns="0" anchor="ctr"/>
          <a:lstStyle/>
          <a:p>
            <a:pPr algn="ctr">
              <a:defRPr>
                <a:solidFill>
                  <a:srgbClr val="FFFFFF"/>
                </a:solidFill>
              </a:defRPr>
            </a:pPr>
            <a:endParaRPr kern="0">
              <a:solidFill>
                <a:srgbClr val="FFFFFF"/>
              </a:solidFill>
              <a:latin typeface="Georgia"/>
              <a:sym typeface="Georgia"/>
            </a:endParaRPr>
          </a:p>
        </p:txBody>
      </p:sp>
      <p:sp>
        <p:nvSpPr>
          <p:cNvPr id="30" name="Shape 30"/>
          <p:cNvSpPr>
            <a:spLocks noGrp="1"/>
          </p:cNvSpPr>
          <p:nvPr>
            <p:ph type="title"/>
          </p:nvPr>
        </p:nvSpPr>
        <p:spPr>
          <a:xfrm>
            <a:off x="457200" y="687386"/>
            <a:ext cx="8458200" cy="3184526"/>
          </a:xfrm>
          <a:prstGeom prst="rect">
            <a:avLst/>
          </a:prstGeom>
        </p:spPr>
        <p:txBody>
          <a:bodyPr anchor="b"/>
          <a:lstStyle>
            <a:lvl1pPr>
              <a:defRPr sz="4400">
                <a:solidFill>
                  <a:srgbClr val="FFFFFF"/>
                </a:solidFill>
              </a:defRPr>
            </a:lvl1pPr>
          </a:lstStyle>
          <a:p>
            <a:pPr lvl="0">
              <a:defRPr sz="1800">
                <a:solidFill>
                  <a:srgbClr val="000000"/>
                </a:solidFill>
              </a:defRPr>
            </a:pPr>
            <a:r>
              <a:rPr sz="4400">
                <a:solidFill>
                  <a:srgbClr val="FFFFFF"/>
                </a:solidFill>
              </a:rPr>
              <a:t>Texte du titre</a:t>
            </a:r>
          </a:p>
        </p:txBody>
      </p:sp>
      <p:sp>
        <p:nvSpPr>
          <p:cNvPr id="31" name="Shape 31"/>
          <p:cNvSpPr>
            <a:spLocks noGrp="1"/>
          </p:cNvSpPr>
          <p:nvPr>
            <p:ph type="body" idx="1"/>
          </p:nvPr>
        </p:nvSpPr>
        <p:spPr>
          <a:xfrm>
            <a:off x="457200" y="3899937"/>
            <a:ext cx="4953000" cy="2958063"/>
          </a:xfrm>
          <a:prstGeom prst="rect">
            <a:avLst/>
          </a:prstGeom>
        </p:spPr>
        <p:txBody>
          <a:bodyPr/>
          <a:lstStyle>
            <a:lvl1pPr marL="0" indent="64007">
              <a:buClrTx/>
              <a:buSzTx/>
              <a:buFontTx/>
              <a:buNone/>
              <a:defRPr sz="2400">
                <a:solidFill>
                  <a:srgbClr val="424456"/>
                </a:solidFill>
              </a:defRPr>
            </a:lvl1pPr>
            <a:lvl2pPr marL="0" indent="457200">
              <a:buClrTx/>
              <a:buSzTx/>
              <a:buFontTx/>
              <a:buNone/>
              <a:defRPr sz="2400">
                <a:solidFill>
                  <a:srgbClr val="424456"/>
                </a:solidFill>
              </a:defRPr>
            </a:lvl2pPr>
            <a:lvl3pPr marL="0" indent="914400">
              <a:buClrTx/>
              <a:buSzTx/>
              <a:buFontTx/>
              <a:buNone/>
              <a:defRPr sz="2400">
                <a:solidFill>
                  <a:srgbClr val="424456"/>
                </a:solidFill>
              </a:defRPr>
            </a:lvl3pPr>
            <a:lvl4pPr marL="0" indent="1371600">
              <a:buClrTx/>
              <a:buSzTx/>
              <a:buFontTx/>
              <a:buNone/>
              <a:defRPr sz="2400">
                <a:solidFill>
                  <a:srgbClr val="424456"/>
                </a:solidFill>
              </a:defRPr>
            </a:lvl4pPr>
            <a:lvl5pPr marL="0" indent="1828800">
              <a:buClrTx/>
              <a:buSzTx/>
              <a:buFontTx/>
              <a:buNone/>
              <a:defRPr sz="2400">
                <a:solidFill>
                  <a:srgbClr val="424456"/>
                </a:solidFill>
              </a:defRPr>
            </a:lvl5pPr>
          </a:lstStyle>
          <a:p>
            <a:pPr lvl="0">
              <a:defRPr sz="1800">
                <a:solidFill>
                  <a:srgbClr val="000000"/>
                </a:solidFill>
              </a:defRPr>
            </a:pPr>
            <a:r>
              <a:rPr sz="2400">
                <a:solidFill>
                  <a:srgbClr val="424456"/>
                </a:solidFill>
              </a:rPr>
              <a:t>Texte niveau 1</a:t>
            </a:r>
          </a:p>
          <a:p>
            <a:pPr lvl="1">
              <a:defRPr sz="1800">
                <a:solidFill>
                  <a:srgbClr val="000000"/>
                </a:solidFill>
              </a:defRPr>
            </a:pPr>
            <a:r>
              <a:rPr sz="2400">
                <a:solidFill>
                  <a:srgbClr val="424456"/>
                </a:solidFill>
              </a:rPr>
              <a:t>Texte niveau 2</a:t>
            </a:r>
          </a:p>
          <a:p>
            <a:pPr lvl="2">
              <a:defRPr sz="1800">
                <a:solidFill>
                  <a:srgbClr val="000000"/>
                </a:solidFill>
              </a:defRPr>
            </a:pPr>
            <a:r>
              <a:rPr sz="2400">
                <a:solidFill>
                  <a:srgbClr val="424456"/>
                </a:solidFill>
              </a:rPr>
              <a:t>Texte niveau 3</a:t>
            </a:r>
          </a:p>
          <a:p>
            <a:pPr lvl="3">
              <a:defRPr sz="1800">
                <a:solidFill>
                  <a:srgbClr val="000000"/>
                </a:solidFill>
              </a:defRPr>
            </a:pPr>
            <a:r>
              <a:rPr sz="2400">
                <a:solidFill>
                  <a:srgbClr val="424456"/>
                </a:solidFill>
              </a:rPr>
              <a:t>Texte niveau 4</a:t>
            </a:r>
          </a:p>
          <a:p>
            <a:pPr lvl="4">
              <a:defRPr sz="1800">
                <a:solidFill>
                  <a:srgbClr val="000000"/>
                </a:solidFill>
              </a:defRPr>
            </a:pPr>
            <a:r>
              <a:rPr sz="2400">
                <a:solidFill>
                  <a:srgbClr val="424456"/>
                </a:solidFill>
              </a:rPr>
              <a:t>Texte niveau 5</a:t>
            </a:r>
          </a:p>
        </p:txBody>
      </p:sp>
      <p:sp>
        <p:nvSpPr>
          <p:cNvPr id="32" name="Shape 32"/>
          <p:cNvSpPr>
            <a:spLocks noGrp="1"/>
          </p:cNvSpPr>
          <p:nvPr>
            <p:ph type="sldNum" sz="quarter" idx="2"/>
          </p:nvPr>
        </p:nvSpPr>
        <p:spPr>
          <a:xfrm>
            <a:off x="8320088" y="8755"/>
            <a:ext cx="747713" cy="358141"/>
          </a:xfrm>
          <a:prstGeom prst="rect">
            <a:avLst/>
          </a:prstGeom>
        </p:spPr>
        <p:txBody>
          <a:bodyPr/>
          <a:lstStyle/>
          <a:p>
            <a:fld id="{86CB4B4D-7CA3-9044-876B-883B54F8677D}" type="slidenum">
              <a:rPr/>
              <a:pPr/>
              <a:t>‹N°›</a:t>
            </a:fld>
            <a:endParaRPr/>
          </a:p>
        </p:txBody>
      </p:sp>
    </p:spTree>
    <p:extLst>
      <p:ext uri="{BB962C8B-B14F-4D97-AF65-F5344CB8AC3E}">
        <p14:creationId xmlns:p14="http://schemas.microsoft.com/office/powerpoint/2010/main" val="3600443873"/>
      </p:ext>
    </p:extLst>
  </p:cSld>
  <p:clrMapOvr>
    <a:masterClrMapping/>
  </p:clrMapOvr>
  <p:transition spd="med"/>
</p:sldLayout>
</file>

<file path=ppt/slideLayouts/slideLayout117.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34" name="Shape 34"/>
          <p:cNvSpPr>
            <a:spLocks noGrp="1"/>
          </p:cNvSpPr>
          <p:nvPr>
            <p:ph type="title"/>
          </p:nvPr>
        </p:nvSpPr>
        <p:spPr>
          <a:prstGeom prst="rect">
            <a:avLst/>
          </a:prstGeom>
        </p:spPr>
        <p:txBody>
          <a:bodyPr/>
          <a:lstStyle/>
          <a:p>
            <a:pPr lvl="0">
              <a:defRPr sz="1800">
                <a:solidFill>
                  <a:srgbClr val="000000"/>
                </a:solidFill>
              </a:defRPr>
            </a:pPr>
            <a:r>
              <a:rPr sz="4000">
                <a:solidFill>
                  <a:srgbClr val="424456"/>
                </a:solidFill>
              </a:rPr>
              <a:t>Texte du titre</a:t>
            </a:r>
          </a:p>
        </p:txBody>
      </p:sp>
      <p:sp>
        <p:nvSpPr>
          <p:cNvPr id="35" name="Shape 35"/>
          <p:cNvSpPr>
            <a:spLocks noGrp="1"/>
          </p:cNvSpPr>
          <p:nvPr>
            <p:ph type="body" idx="1"/>
          </p:nvPr>
        </p:nvSpPr>
        <p:spPr>
          <a:prstGeom prst="rect">
            <a:avLst/>
          </a:prstGeom>
        </p:spPr>
        <p:txBody>
          <a:bodyPr/>
          <a:lstStyle/>
          <a:p>
            <a:pPr lvl="0">
              <a:defRPr sz="1800"/>
            </a:pPr>
            <a:r>
              <a:rPr sz="2800"/>
              <a:t>Texte niveau 1</a:t>
            </a:r>
          </a:p>
          <a:p>
            <a:pPr lvl="1">
              <a:defRPr sz="1800"/>
            </a:pPr>
            <a:r>
              <a:rPr sz="2800"/>
              <a:t>Texte niveau 2</a:t>
            </a:r>
          </a:p>
          <a:p>
            <a:pPr lvl="2">
              <a:defRPr sz="1800"/>
            </a:pPr>
            <a:r>
              <a:rPr sz="2800"/>
              <a:t>Texte niveau 3</a:t>
            </a:r>
          </a:p>
          <a:p>
            <a:pPr lvl="3">
              <a:defRPr sz="1800"/>
            </a:pPr>
            <a:r>
              <a:rPr sz="2800"/>
              <a:t>Texte niveau 4</a:t>
            </a:r>
          </a:p>
          <a:p>
            <a:pPr lvl="4">
              <a:defRPr sz="1800"/>
            </a:pPr>
            <a:r>
              <a:rPr sz="2800"/>
              <a:t>Texte niveau 5</a:t>
            </a:r>
          </a:p>
        </p:txBody>
      </p:sp>
      <p:sp>
        <p:nvSpPr>
          <p:cNvPr id="36" name="Shape 36"/>
          <p:cNvSpPr>
            <a:spLocks noGrp="1"/>
          </p:cNvSpPr>
          <p:nvPr>
            <p:ph type="sldNum" sz="quarter" idx="2"/>
          </p:nvPr>
        </p:nvSpPr>
        <p:spPr>
          <a:prstGeom prst="rect">
            <a:avLst/>
          </a:prstGeom>
        </p:spPr>
        <p:txBody>
          <a:bodyPr/>
          <a:lstStyle/>
          <a:p>
            <a:fld id="{86CB4B4D-7CA3-9044-876B-883B54F8677D}" type="slidenum">
              <a:rPr/>
              <a:pPr/>
              <a:t>‹N°›</a:t>
            </a:fld>
            <a:endParaRPr/>
          </a:p>
        </p:txBody>
      </p:sp>
    </p:spTree>
    <p:extLst>
      <p:ext uri="{BB962C8B-B14F-4D97-AF65-F5344CB8AC3E}">
        <p14:creationId xmlns:p14="http://schemas.microsoft.com/office/powerpoint/2010/main" val="2752895020"/>
      </p:ext>
    </p:extLst>
  </p:cSld>
  <p:clrMapOvr>
    <a:masterClrMapping/>
  </p:clrMapOvr>
  <p:transition spd="med"/>
</p:sldLayout>
</file>

<file path=ppt/slideLayouts/slideLayout118.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38" name="Shape 38"/>
          <p:cNvSpPr>
            <a:spLocks noGrp="1"/>
          </p:cNvSpPr>
          <p:nvPr>
            <p:ph type="title"/>
          </p:nvPr>
        </p:nvSpPr>
        <p:spPr>
          <a:xfrm>
            <a:off x="722312" y="266700"/>
            <a:ext cx="7772401" cy="3076575"/>
          </a:xfrm>
          <a:prstGeom prst="rect">
            <a:avLst/>
          </a:prstGeom>
        </p:spPr>
        <p:txBody>
          <a:bodyPr anchor="b">
            <a:noAutofit/>
          </a:bodyPr>
          <a:lstStyle>
            <a:lvl1pPr>
              <a:defRPr sz="4300">
                <a:ln w="12700">
                  <a:solidFill>
                    <a:srgbClr val="308790"/>
                  </a:solidFill>
                </a:ln>
                <a:solidFill>
                  <a:srgbClr val="FFFFFF"/>
                </a:solidFill>
                <a:effectLst>
                  <a:outerShdw blurRad="38100" dist="38100" dir="5400000" rotWithShape="0">
                    <a:srgbClr val="000000">
                      <a:alpha val="25000"/>
                    </a:srgbClr>
                  </a:outerShdw>
                </a:effectLst>
                <a:latin typeface="Trebuchet MS Bold"/>
                <a:ea typeface="Trebuchet MS Bold"/>
                <a:cs typeface="Trebuchet MS Bold"/>
                <a:sym typeface="Trebuchet MS Bold"/>
              </a:defRPr>
            </a:lvl1pPr>
          </a:lstStyle>
          <a:p>
            <a:pPr lvl="0">
              <a:defRPr sz="1800">
                <a:ln w="9525">
                  <a:noFill/>
                </a:ln>
                <a:solidFill>
                  <a:srgbClr val="000000"/>
                </a:solidFill>
                <a:effectLst/>
              </a:defRPr>
            </a:pPr>
            <a:r>
              <a:rPr sz="4300">
                <a:ln w="12700">
                  <a:solidFill>
                    <a:srgbClr val="308790"/>
                  </a:solidFill>
                </a:ln>
                <a:solidFill>
                  <a:srgbClr val="FFFFFF"/>
                </a:solidFill>
                <a:effectLst>
                  <a:outerShdw blurRad="38100" dist="38100" dir="5400000" rotWithShape="0">
                    <a:srgbClr val="000000">
                      <a:alpha val="25000"/>
                    </a:srgbClr>
                  </a:outerShdw>
                </a:effectLst>
              </a:rPr>
              <a:t>Texte du titre</a:t>
            </a:r>
          </a:p>
        </p:txBody>
      </p:sp>
      <p:sp>
        <p:nvSpPr>
          <p:cNvPr id="39" name="Shape 39"/>
          <p:cNvSpPr>
            <a:spLocks noGrp="1"/>
          </p:cNvSpPr>
          <p:nvPr>
            <p:ph type="body" idx="1"/>
          </p:nvPr>
        </p:nvSpPr>
        <p:spPr>
          <a:xfrm>
            <a:off x="722312" y="3367087"/>
            <a:ext cx="7772401" cy="3224213"/>
          </a:xfrm>
          <a:prstGeom prst="rect">
            <a:avLst/>
          </a:prstGeom>
        </p:spPr>
        <p:txBody>
          <a:bodyPr/>
          <a:lstStyle>
            <a:lvl1pPr marL="0" indent="45719">
              <a:buClrTx/>
              <a:buSzTx/>
              <a:buFontTx/>
              <a:buNone/>
              <a:defRPr sz="2100">
                <a:solidFill>
                  <a:srgbClr val="424456"/>
                </a:solidFill>
              </a:defRPr>
            </a:lvl1pPr>
            <a:lvl2pPr marL="0" indent="411480">
              <a:buClrTx/>
              <a:buSzTx/>
              <a:buFontTx/>
              <a:buNone/>
              <a:defRPr sz="2100">
                <a:solidFill>
                  <a:srgbClr val="424456"/>
                </a:solidFill>
              </a:defRPr>
            </a:lvl2pPr>
            <a:lvl3pPr marL="0" indent="704088">
              <a:buClrTx/>
              <a:buSzTx/>
              <a:buFontTx/>
              <a:buNone/>
              <a:defRPr sz="2100">
                <a:solidFill>
                  <a:srgbClr val="424456"/>
                </a:solidFill>
              </a:defRPr>
            </a:lvl3pPr>
            <a:lvl4pPr marL="0" indent="978407">
              <a:buClrTx/>
              <a:buSzTx/>
              <a:buFontTx/>
              <a:buNone/>
              <a:defRPr sz="2100">
                <a:solidFill>
                  <a:srgbClr val="424456"/>
                </a:solidFill>
              </a:defRPr>
            </a:lvl4pPr>
            <a:lvl5pPr marL="0" indent="1207008">
              <a:buClrTx/>
              <a:buSzTx/>
              <a:buFontTx/>
              <a:buNone/>
              <a:defRPr sz="2100">
                <a:solidFill>
                  <a:srgbClr val="424456"/>
                </a:solidFill>
              </a:defRPr>
            </a:lvl5pPr>
          </a:lstStyle>
          <a:p>
            <a:pPr lvl="0">
              <a:defRPr sz="1800">
                <a:solidFill>
                  <a:srgbClr val="000000"/>
                </a:solidFill>
              </a:defRPr>
            </a:pPr>
            <a:r>
              <a:rPr sz="2100">
                <a:solidFill>
                  <a:srgbClr val="424456"/>
                </a:solidFill>
              </a:rPr>
              <a:t>Texte niveau 1</a:t>
            </a:r>
          </a:p>
          <a:p>
            <a:pPr lvl="1">
              <a:defRPr sz="1800">
                <a:solidFill>
                  <a:srgbClr val="000000"/>
                </a:solidFill>
              </a:defRPr>
            </a:pPr>
            <a:r>
              <a:rPr sz="2100">
                <a:solidFill>
                  <a:srgbClr val="424456"/>
                </a:solidFill>
              </a:rPr>
              <a:t>Texte niveau 2</a:t>
            </a:r>
          </a:p>
          <a:p>
            <a:pPr lvl="2">
              <a:defRPr sz="1800">
                <a:solidFill>
                  <a:srgbClr val="000000"/>
                </a:solidFill>
              </a:defRPr>
            </a:pPr>
            <a:r>
              <a:rPr sz="2100">
                <a:solidFill>
                  <a:srgbClr val="424456"/>
                </a:solidFill>
              </a:rPr>
              <a:t>Texte niveau 3</a:t>
            </a:r>
          </a:p>
          <a:p>
            <a:pPr lvl="3">
              <a:defRPr sz="1800">
                <a:solidFill>
                  <a:srgbClr val="000000"/>
                </a:solidFill>
              </a:defRPr>
            </a:pPr>
            <a:r>
              <a:rPr sz="2100">
                <a:solidFill>
                  <a:srgbClr val="424456"/>
                </a:solidFill>
              </a:rPr>
              <a:t>Texte niveau 4</a:t>
            </a:r>
          </a:p>
          <a:p>
            <a:pPr lvl="4">
              <a:defRPr sz="1800">
                <a:solidFill>
                  <a:srgbClr val="000000"/>
                </a:solidFill>
              </a:defRPr>
            </a:pPr>
            <a:r>
              <a:rPr sz="2100">
                <a:solidFill>
                  <a:srgbClr val="424456"/>
                </a:solidFill>
              </a:rPr>
              <a:t>Texte niveau 5</a:t>
            </a:r>
          </a:p>
        </p:txBody>
      </p:sp>
      <p:sp>
        <p:nvSpPr>
          <p:cNvPr id="40" name="Shape 40"/>
          <p:cNvSpPr>
            <a:spLocks noGrp="1"/>
          </p:cNvSpPr>
          <p:nvPr>
            <p:ph type="sldNum" sz="quarter" idx="2"/>
          </p:nvPr>
        </p:nvSpPr>
        <p:spPr>
          <a:prstGeom prst="rect">
            <a:avLst/>
          </a:prstGeom>
        </p:spPr>
        <p:txBody>
          <a:bodyPr/>
          <a:lstStyle/>
          <a:p>
            <a:fld id="{86CB4B4D-7CA3-9044-876B-883B54F8677D}" type="slidenum">
              <a:rPr/>
              <a:pPr/>
              <a:t>‹N°›</a:t>
            </a:fld>
            <a:endParaRPr/>
          </a:p>
        </p:txBody>
      </p:sp>
    </p:spTree>
    <p:extLst>
      <p:ext uri="{BB962C8B-B14F-4D97-AF65-F5344CB8AC3E}">
        <p14:creationId xmlns:p14="http://schemas.microsoft.com/office/powerpoint/2010/main" val="1596550758"/>
      </p:ext>
    </p:extLst>
  </p:cSld>
  <p:clrMapOvr>
    <a:masterClrMapping/>
  </p:clrMapOvr>
  <p:transition spd="med"/>
</p:sldLayout>
</file>

<file path=ppt/slideLayouts/slideLayout119.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42" name="Shape 42"/>
          <p:cNvSpPr>
            <a:spLocks noGrp="1"/>
          </p:cNvSpPr>
          <p:nvPr>
            <p:ph type="title"/>
          </p:nvPr>
        </p:nvSpPr>
        <p:spPr>
          <a:prstGeom prst="rect">
            <a:avLst/>
          </a:prstGeom>
        </p:spPr>
        <p:txBody>
          <a:bodyPr/>
          <a:lstStyle/>
          <a:p>
            <a:pPr lvl="0">
              <a:defRPr sz="1800">
                <a:solidFill>
                  <a:srgbClr val="000000"/>
                </a:solidFill>
              </a:defRPr>
            </a:pPr>
            <a:r>
              <a:rPr sz="4000">
                <a:solidFill>
                  <a:srgbClr val="424456"/>
                </a:solidFill>
              </a:rPr>
              <a:t>Texte du titre</a:t>
            </a:r>
          </a:p>
        </p:txBody>
      </p:sp>
      <p:sp>
        <p:nvSpPr>
          <p:cNvPr id="43" name="Shape 43"/>
          <p:cNvSpPr>
            <a:spLocks noGrp="1"/>
          </p:cNvSpPr>
          <p:nvPr>
            <p:ph type="body" idx="1"/>
          </p:nvPr>
        </p:nvSpPr>
        <p:spPr>
          <a:xfrm>
            <a:off x="457200" y="2249423"/>
            <a:ext cx="4038600" cy="4608578"/>
          </a:xfrm>
          <a:prstGeom prst="rect">
            <a:avLst/>
          </a:prstGeom>
        </p:spPr>
        <p:txBody>
          <a:bodyPr/>
          <a:lstStyle>
            <a:lvl1pPr>
              <a:defRPr sz="2000"/>
            </a:lvl1pPr>
            <a:lvl2pPr marL="671362" indent="-259882">
              <a:defRPr sz="2000"/>
            </a:lvl2pPr>
            <a:lvl3pPr marL="947927" indent="-243839">
              <a:defRPr sz="2000"/>
            </a:lvl3pPr>
            <a:lvl4pPr marL="1201927" indent="-223520">
              <a:defRPr sz="2000"/>
            </a:lvl4pPr>
            <a:lvl5pPr marL="1410208" indent="-203200">
              <a:defRPr sz="2000"/>
            </a:lvl5pPr>
          </a:lstStyle>
          <a:p>
            <a:pPr lvl="0">
              <a:defRPr sz="1800"/>
            </a:pPr>
            <a:r>
              <a:rPr sz="2000"/>
              <a:t>Texte niveau 1</a:t>
            </a:r>
          </a:p>
          <a:p>
            <a:pPr lvl="1">
              <a:defRPr sz="1800"/>
            </a:pPr>
            <a:r>
              <a:rPr sz="2000"/>
              <a:t>Texte niveau 2</a:t>
            </a:r>
          </a:p>
          <a:p>
            <a:pPr lvl="2">
              <a:defRPr sz="1800"/>
            </a:pPr>
            <a:r>
              <a:rPr sz="2000"/>
              <a:t>Texte niveau 3</a:t>
            </a:r>
          </a:p>
          <a:p>
            <a:pPr lvl="3">
              <a:defRPr sz="1800"/>
            </a:pPr>
            <a:r>
              <a:rPr sz="2000"/>
              <a:t>Texte niveau 4</a:t>
            </a:r>
          </a:p>
          <a:p>
            <a:pPr lvl="4">
              <a:defRPr sz="1800"/>
            </a:pPr>
            <a:r>
              <a:rPr sz="2000"/>
              <a:t>Texte niveau 5</a:t>
            </a:r>
          </a:p>
        </p:txBody>
      </p:sp>
      <p:sp>
        <p:nvSpPr>
          <p:cNvPr id="44" name="Shape 44"/>
          <p:cNvSpPr>
            <a:spLocks noGrp="1"/>
          </p:cNvSpPr>
          <p:nvPr>
            <p:ph type="sldNum" sz="quarter" idx="2"/>
          </p:nvPr>
        </p:nvSpPr>
        <p:spPr>
          <a:prstGeom prst="rect">
            <a:avLst/>
          </a:prstGeom>
        </p:spPr>
        <p:txBody>
          <a:bodyPr/>
          <a:lstStyle/>
          <a:p>
            <a:fld id="{86CB4B4D-7CA3-9044-876B-883B54F8677D}" type="slidenum">
              <a:rPr/>
              <a:pPr/>
              <a:t>‹N°›</a:t>
            </a:fld>
            <a:endParaRPr/>
          </a:p>
        </p:txBody>
      </p:sp>
    </p:spTree>
    <p:extLst>
      <p:ext uri="{BB962C8B-B14F-4D97-AF65-F5344CB8AC3E}">
        <p14:creationId xmlns:p14="http://schemas.microsoft.com/office/powerpoint/2010/main" val="2546638788"/>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prstClr val="white"/>
              </a:solidFill>
            </a:endParaRPr>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FFFFFF"/>
                </a:solidFill>
                <a:latin typeface="Georgia"/>
                <a:cs typeface="Georgia"/>
              </a:defRPr>
            </a:lvl1pPr>
            <a:lvl2pPr>
              <a:defRPr sz="2600">
                <a:solidFill>
                  <a:srgbClr val="FFFFFF"/>
                </a:solidFill>
                <a:latin typeface="Georgia"/>
                <a:cs typeface="Georgia"/>
              </a:defRPr>
            </a:lvl2pPr>
            <a:lvl3pPr>
              <a:defRPr sz="2200">
                <a:solidFill>
                  <a:srgbClr val="FFFFFF"/>
                </a:solidFill>
                <a:latin typeface="Georgia"/>
                <a:cs typeface="Georgia"/>
              </a:defRPr>
            </a:lvl3pPr>
            <a:lvl4pPr>
              <a:defRPr sz="1800">
                <a:solidFill>
                  <a:srgbClr val="FFFFFF"/>
                </a:solidFill>
                <a:latin typeface="Georgia"/>
                <a:cs typeface="Georgia"/>
              </a:defRPr>
            </a:lvl4pPr>
            <a:lvl5pPr>
              <a:defRPr sz="1600">
                <a:solidFill>
                  <a:srgbClr val="FFFFFF"/>
                </a:solidFill>
                <a:latin typeface="Georgia"/>
                <a:cs typeface="Georgi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1"/>
          <p:cNvSpPr>
            <a:spLocks noGrp="1"/>
          </p:cNvSpPr>
          <p:nvPr>
            <p:ph type="ctrTitle"/>
          </p:nvPr>
        </p:nvSpPr>
        <p:spPr>
          <a:xfrm>
            <a:off x="0" y="0"/>
            <a:ext cx="9296400" cy="990600"/>
          </a:xfrm>
          <a:prstGeom prst="rect">
            <a:avLst/>
          </a:prstGeom>
          <a:solidFill>
            <a:srgbClr val="00246C"/>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03614967"/>
      </p:ext>
    </p:extLst>
  </p:cSld>
  <p:clrMapOvr>
    <a:masterClrMapping/>
  </p:clrMapOvr>
  <p:transition spd="med">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6" name="Shape 46"/>
          <p:cNvSpPr>
            <a:spLocks noGrp="1"/>
          </p:cNvSpPr>
          <p:nvPr>
            <p:ph type="title"/>
          </p:nvPr>
        </p:nvSpPr>
        <p:spPr>
          <a:xfrm>
            <a:off x="381000" y="1126938"/>
            <a:ext cx="8382000" cy="1101972"/>
          </a:xfrm>
          <a:prstGeom prst="rect">
            <a:avLst/>
          </a:prstGeom>
        </p:spPr>
        <p:txBody>
          <a:bodyPr/>
          <a:lstStyle/>
          <a:p>
            <a:pPr lvl="0">
              <a:defRPr sz="1800">
                <a:solidFill>
                  <a:srgbClr val="000000"/>
                </a:solidFill>
              </a:defRPr>
            </a:pPr>
            <a:r>
              <a:rPr sz="4000">
                <a:solidFill>
                  <a:srgbClr val="424456"/>
                </a:solidFill>
              </a:rPr>
              <a:t>Texte du titre</a:t>
            </a:r>
          </a:p>
        </p:txBody>
      </p:sp>
      <p:sp>
        <p:nvSpPr>
          <p:cNvPr id="47" name="Shape 47"/>
          <p:cNvSpPr>
            <a:spLocks noGrp="1"/>
          </p:cNvSpPr>
          <p:nvPr>
            <p:ph type="body" idx="1"/>
          </p:nvPr>
        </p:nvSpPr>
        <p:spPr>
          <a:xfrm>
            <a:off x="381000" y="2228908"/>
            <a:ext cx="4041648" cy="489323"/>
          </a:xfrm>
          <a:prstGeom prst="rect">
            <a:avLst/>
          </a:prstGeom>
          <a:solidFill>
            <a:srgbClr val="328E97">
              <a:alpha val="25000"/>
            </a:srgbClr>
          </a:solidFill>
          <a:ln>
            <a:solidFill>
              <a:srgbClr val="438086"/>
            </a:solidFill>
            <a:bevel/>
          </a:ln>
        </p:spPr>
        <p:txBody>
          <a:bodyPr anchor="ctr">
            <a:noAutofit/>
          </a:bodyPr>
          <a:lstStyle>
            <a:lvl1pPr marL="0" indent="45719">
              <a:buClrTx/>
              <a:buSzTx/>
              <a:buFontTx/>
              <a:buNone/>
              <a:defRPr sz="1900">
                <a:solidFill>
                  <a:srgbClr val="414141"/>
                </a:solidFill>
                <a:latin typeface="Georgia Bold"/>
                <a:ea typeface="Georgia Bold"/>
                <a:cs typeface="Georgia Bold"/>
                <a:sym typeface="Georgia Bold"/>
              </a:defRPr>
            </a:lvl1pPr>
            <a:lvl2pPr marL="0" indent="411480">
              <a:buClrTx/>
              <a:buSzTx/>
              <a:buFontTx/>
              <a:buNone/>
              <a:defRPr sz="1900">
                <a:solidFill>
                  <a:srgbClr val="414141"/>
                </a:solidFill>
                <a:latin typeface="Georgia Bold"/>
                <a:ea typeface="Georgia Bold"/>
                <a:cs typeface="Georgia Bold"/>
                <a:sym typeface="Georgia Bold"/>
              </a:defRPr>
            </a:lvl2pPr>
            <a:lvl3pPr marL="0" indent="704088">
              <a:buClrTx/>
              <a:buSzTx/>
              <a:buFontTx/>
              <a:buNone/>
              <a:defRPr sz="1900">
                <a:solidFill>
                  <a:srgbClr val="414141"/>
                </a:solidFill>
                <a:latin typeface="Georgia Bold"/>
                <a:ea typeface="Georgia Bold"/>
                <a:cs typeface="Georgia Bold"/>
                <a:sym typeface="Georgia Bold"/>
              </a:defRPr>
            </a:lvl3pPr>
            <a:lvl4pPr marL="0" indent="978407">
              <a:buClrTx/>
              <a:buSzTx/>
              <a:buFontTx/>
              <a:buNone/>
              <a:defRPr sz="1900">
                <a:solidFill>
                  <a:srgbClr val="414141"/>
                </a:solidFill>
                <a:latin typeface="Georgia Bold"/>
                <a:ea typeface="Georgia Bold"/>
                <a:cs typeface="Georgia Bold"/>
                <a:sym typeface="Georgia Bold"/>
              </a:defRPr>
            </a:lvl4pPr>
            <a:lvl5pPr marL="0" indent="1207008">
              <a:buClrTx/>
              <a:buSzTx/>
              <a:buFontTx/>
              <a:buNone/>
              <a:defRPr sz="1900">
                <a:solidFill>
                  <a:srgbClr val="414141"/>
                </a:solidFill>
                <a:latin typeface="Georgia Bold"/>
                <a:ea typeface="Georgia Bold"/>
                <a:cs typeface="Georgia Bold"/>
                <a:sym typeface="Georgia Bold"/>
              </a:defRPr>
            </a:lvl5pPr>
          </a:lstStyle>
          <a:p>
            <a:pPr lvl="0">
              <a:defRPr sz="1800">
                <a:solidFill>
                  <a:srgbClr val="000000"/>
                </a:solidFill>
              </a:defRPr>
            </a:pPr>
            <a:r>
              <a:rPr sz="1900">
                <a:solidFill>
                  <a:srgbClr val="414141"/>
                </a:solidFill>
              </a:rPr>
              <a:t>Texte niveau 1</a:t>
            </a:r>
          </a:p>
          <a:p>
            <a:pPr lvl="1">
              <a:defRPr sz="1800">
                <a:solidFill>
                  <a:srgbClr val="000000"/>
                </a:solidFill>
              </a:defRPr>
            </a:pPr>
            <a:r>
              <a:rPr sz="1900">
                <a:solidFill>
                  <a:srgbClr val="414141"/>
                </a:solidFill>
              </a:rPr>
              <a:t>Texte niveau 2</a:t>
            </a:r>
          </a:p>
          <a:p>
            <a:pPr lvl="2">
              <a:defRPr sz="1800">
                <a:solidFill>
                  <a:srgbClr val="000000"/>
                </a:solidFill>
              </a:defRPr>
            </a:pPr>
            <a:r>
              <a:rPr sz="1900">
                <a:solidFill>
                  <a:srgbClr val="414141"/>
                </a:solidFill>
              </a:rPr>
              <a:t>Texte niveau 3</a:t>
            </a:r>
          </a:p>
          <a:p>
            <a:pPr lvl="3">
              <a:defRPr sz="1800">
                <a:solidFill>
                  <a:srgbClr val="000000"/>
                </a:solidFill>
              </a:defRPr>
            </a:pPr>
            <a:r>
              <a:rPr sz="1900">
                <a:solidFill>
                  <a:srgbClr val="414141"/>
                </a:solidFill>
              </a:rPr>
              <a:t>Texte niveau 4</a:t>
            </a:r>
          </a:p>
          <a:p>
            <a:pPr lvl="4">
              <a:defRPr sz="1800">
                <a:solidFill>
                  <a:srgbClr val="000000"/>
                </a:solidFill>
              </a:defRPr>
            </a:pPr>
            <a:r>
              <a:rPr sz="1900">
                <a:solidFill>
                  <a:srgbClr val="414141"/>
                </a:solidFill>
              </a:rPr>
              <a:t>Texte niveau 5</a:t>
            </a:r>
          </a:p>
        </p:txBody>
      </p:sp>
      <p:sp>
        <p:nvSpPr>
          <p:cNvPr id="48" name="Shape 48"/>
          <p:cNvSpPr>
            <a:spLocks noGrp="1"/>
          </p:cNvSpPr>
          <p:nvPr>
            <p:ph type="sldNum" sz="quarter" idx="2"/>
          </p:nvPr>
        </p:nvSpPr>
        <p:spPr>
          <a:prstGeom prst="rect">
            <a:avLst/>
          </a:prstGeom>
        </p:spPr>
        <p:txBody>
          <a:bodyPr/>
          <a:lstStyle/>
          <a:p>
            <a:fld id="{86CB4B4D-7CA3-9044-876B-883B54F8677D}" type="slidenum">
              <a:rPr/>
              <a:pPr/>
              <a:t>‹N°›</a:t>
            </a:fld>
            <a:endParaRPr/>
          </a:p>
        </p:txBody>
      </p:sp>
    </p:spTree>
    <p:extLst>
      <p:ext uri="{BB962C8B-B14F-4D97-AF65-F5344CB8AC3E}">
        <p14:creationId xmlns:p14="http://schemas.microsoft.com/office/powerpoint/2010/main" val="2124339171"/>
      </p:ext>
    </p:extLst>
  </p:cSld>
  <p:clrMapOvr>
    <a:masterClrMapping/>
  </p:clrMapOvr>
  <p:transition spd="med"/>
</p:sldLayout>
</file>

<file path=ppt/slideLayouts/slideLayout121.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0" name="Shape 50"/>
          <p:cNvSpPr>
            <a:spLocks noGrp="1"/>
          </p:cNvSpPr>
          <p:nvPr>
            <p:ph type="title"/>
          </p:nvPr>
        </p:nvSpPr>
        <p:spPr>
          <a:xfrm>
            <a:off x="457200" y="1143000"/>
            <a:ext cx="8229600" cy="1069848"/>
          </a:xfrm>
          <a:prstGeom prst="rect">
            <a:avLst/>
          </a:prstGeom>
        </p:spPr>
        <p:txBody>
          <a:bodyPr/>
          <a:lstStyle/>
          <a:p>
            <a:pPr lvl="0">
              <a:defRPr sz="1800">
                <a:solidFill>
                  <a:srgbClr val="000000"/>
                </a:solidFill>
              </a:defRPr>
            </a:pPr>
            <a:r>
              <a:rPr sz="4000">
                <a:solidFill>
                  <a:srgbClr val="424456"/>
                </a:solidFill>
              </a:rPr>
              <a:t>Texte du titre</a:t>
            </a:r>
          </a:p>
        </p:txBody>
      </p:sp>
      <p:sp>
        <p:nvSpPr>
          <p:cNvPr id="51" name="Shape 51"/>
          <p:cNvSpPr>
            <a:spLocks noGrp="1"/>
          </p:cNvSpPr>
          <p:nvPr>
            <p:ph type="sldNum" sz="quarter" idx="2"/>
          </p:nvPr>
        </p:nvSpPr>
        <p:spPr>
          <a:prstGeom prst="rect">
            <a:avLst/>
          </a:prstGeom>
        </p:spPr>
        <p:txBody>
          <a:bodyPr/>
          <a:lstStyle/>
          <a:p>
            <a:fld id="{86CB4B4D-7CA3-9044-876B-883B54F8677D}" type="slidenum">
              <a:rPr/>
              <a:pPr/>
              <a:t>‹N°›</a:t>
            </a:fld>
            <a:endParaRPr/>
          </a:p>
        </p:txBody>
      </p:sp>
    </p:spTree>
    <p:extLst>
      <p:ext uri="{BB962C8B-B14F-4D97-AF65-F5344CB8AC3E}">
        <p14:creationId xmlns:p14="http://schemas.microsoft.com/office/powerpoint/2010/main" val="2199492145"/>
      </p:ext>
    </p:extLst>
  </p:cSld>
  <p:clrMapOvr>
    <a:masterClrMapping/>
  </p:clrMapOvr>
  <p:transition spd="med"/>
</p:sldLayout>
</file>

<file path=ppt/slideLayouts/slideLayout12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53" name="Shape 53"/>
          <p:cNvSpPr>
            <a:spLocks noGrp="1"/>
          </p:cNvSpPr>
          <p:nvPr>
            <p:ph type="sldNum" sz="quarter" idx="2"/>
          </p:nvPr>
        </p:nvSpPr>
        <p:spPr>
          <a:prstGeom prst="rect">
            <a:avLst/>
          </a:prstGeom>
        </p:spPr>
        <p:txBody>
          <a:bodyPr/>
          <a:lstStyle/>
          <a:p>
            <a:fld id="{86CB4B4D-7CA3-9044-876B-883B54F8677D}" type="slidenum">
              <a:rPr/>
              <a:pPr/>
              <a:t>‹N°›</a:t>
            </a:fld>
            <a:endParaRPr/>
          </a:p>
        </p:txBody>
      </p:sp>
    </p:spTree>
    <p:extLst>
      <p:ext uri="{BB962C8B-B14F-4D97-AF65-F5344CB8AC3E}">
        <p14:creationId xmlns:p14="http://schemas.microsoft.com/office/powerpoint/2010/main" val="481388396"/>
      </p:ext>
    </p:extLst>
  </p:cSld>
  <p:clrMapOvr>
    <a:masterClrMapping/>
  </p:clrMapOvr>
  <p:transition spd="med"/>
</p:sldLayout>
</file>

<file path=ppt/slideLayouts/slideLayout123.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55" name="Shape 55"/>
          <p:cNvSpPr>
            <a:spLocks noGrp="1"/>
          </p:cNvSpPr>
          <p:nvPr>
            <p:ph type="title"/>
          </p:nvPr>
        </p:nvSpPr>
        <p:spPr>
          <a:xfrm>
            <a:off x="5353496" y="0"/>
            <a:ext cx="3383281" cy="1979795"/>
          </a:xfrm>
          <a:prstGeom prst="rect">
            <a:avLst/>
          </a:prstGeom>
        </p:spPr>
        <p:txBody>
          <a:bodyPr anchor="b"/>
          <a:lstStyle>
            <a:lvl1pPr>
              <a:defRPr sz="1800">
                <a:latin typeface="Trebuchet MS Bold"/>
                <a:ea typeface="Trebuchet MS Bold"/>
                <a:cs typeface="Trebuchet MS Bold"/>
                <a:sym typeface="Trebuchet MS Bold"/>
              </a:defRPr>
            </a:lvl1pPr>
          </a:lstStyle>
          <a:p>
            <a:pPr lvl="0">
              <a:defRPr>
                <a:solidFill>
                  <a:srgbClr val="000000"/>
                </a:solidFill>
              </a:defRPr>
            </a:pPr>
            <a:r>
              <a:rPr>
                <a:solidFill>
                  <a:srgbClr val="424456"/>
                </a:solidFill>
              </a:rPr>
              <a:t>Texte du titre</a:t>
            </a:r>
          </a:p>
        </p:txBody>
      </p:sp>
      <p:sp>
        <p:nvSpPr>
          <p:cNvPr id="56" name="Shape 56"/>
          <p:cNvSpPr>
            <a:spLocks noGrp="1"/>
          </p:cNvSpPr>
          <p:nvPr>
            <p:ph type="body" idx="1"/>
          </p:nvPr>
        </p:nvSpPr>
        <p:spPr>
          <a:xfrm>
            <a:off x="5353496" y="2010727"/>
            <a:ext cx="3383281" cy="4847273"/>
          </a:xfrm>
          <a:prstGeom prst="rect">
            <a:avLst/>
          </a:prstGeom>
        </p:spPr>
        <p:txBody>
          <a:bodyPr/>
          <a:lstStyle>
            <a:lvl1pPr marL="0" indent="9144">
              <a:buClrTx/>
              <a:buSzTx/>
              <a:buFontTx/>
              <a:buNone/>
              <a:defRPr sz="1400"/>
            </a:lvl1pPr>
            <a:lvl2pPr marL="0" indent="411480">
              <a:buClrTx/>
              <a:buSzTx/>
              <a:buFontTx/>
              <a:buNone/>
              <a:defRPr sz="1400"/>
            </a:lvl2pPr>
            <a:lvl3pPr marL="0" indent="704088">
              <a:buClrTx/>
              <a:buSzTx/>
              <a:buFontTx/>
              <a:buNone/>
              <a:defRPr sz="1400"/>
            </a:lvl3pPr>
            <a:lvl4pPr marL="0" indent="978407">
              <a:buClrTx/>
              <a:buSzTx/>
              <a:buFontTx/>
              <a:buNone/>
              <a:defRPr sz="1400"/>
            </a:lvl4pPr>
            <a:lvl5pPr marL="0" indent="1207008">
              <a:buClrTx/>
              <a:buSzTx/>
              <a:buFontTx/>
              <a:buNone/>
              <a:defRPr sz="1400"/>
            </a:lvl5pPr>
          </a:lstStyle>
          <a:p>
            <a:pPr lvl="0">
              <a:defRPr sz="1800"/>
            </a:pPr>
            <a:r>
              <a:rPr sz="1400"/>
              <a:t>Texte niveau 1</a:t>
            </a:r>
          </a:p>
          <a:p>
            <a:pPr lvl="1">
              <a:defRPr sz="1800"/>
            </a:pPr>
            <a:r>
              <a:rPr sz="1400"/>
              <a:t>Texte niveau 2</a:t>
            </a:r>
          </a:p>
          <a:p>
            <a:pPr lvl="2">
              <a:defRPr sz="1800"/>
            </a:pPr>
            <a:r>
              <a:rPr sz="1400"/>
              <a:t>Texte niveau 3</a:t>
            </a:r>
          </a:p>
          <a:p>
            <a:pPr lvl="3">
              <a:defRPr sz="1800"/>
            </a:pPr>
            <a:r>
              <a:rPr sz="1400"/>
              <a:t>Texte niveau 4</a:t>
            </a:r>
          </a:p>
          <a:p>
            <a:pPr lvl="4">
              <a:defRPr sz="1800"/>
            </a:pPr>
            <a:r>
              <a:rPr sz="1400"/>
              <a:t>Texte niveau 5</a:t>
            </a:r>
          </a:p>
        </p:txBody>
      </p:sp>
      <p:sp>
        <p:nvSpPr>
          <p:cNvPr id="57" name="Shape 57"/>
          <p:cNvSpPr>
            <a:spLocks noGrp="1"/>
          </p:cNvSpPr>
          <p:nvPr>
            <p:ph type="sldNum" sz="quarter" idx="2"/>
          </p:nvPr>
        </p:nvSpPr>
        <p:spPr>
          <a:prstGeom prst="rect">
            <a:avLst/>
          </a:prstGeom>
        </p:spPr>
        <p:txBody>
          <a:bodyPr/>
          <a:lstStyle/>
          <a:p>
            <a:fld id="{86CB4B4D-7CA3-9044-876B-883B54F8677D}" type="slidenum">
              <a:rPr/>
              <a:pPr/>
              <a:t>‹N°›</a:t>
            </a:fld>
            <a:endParaRPr/>
          </a:p>
        </p:txBody>
      </p:sp>
    </p:spTree>
    <p:extLst>
      <p:ext uri="{BB962C8B-B14F-4D97-AF65-F5344CB8AC3E}">
        <p14:creationId xmlns:p14="http://schemas.microsoft.com/office/powerpoint/2010/main" val="766875318"/>
      </p:ext>
    </p:extLst>
  </p:cSld>
  <p:clrMapOvr>
    <a:masterClrMapping/>
  </p:clrMapOvr>
  <p:transition spd="med"/>
</p:sldLayout>
</file>

<file path=ppt/slideLayouts/slideLayout124.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59" name="Shape 59"/>
          <p:cNvSpPr>
            <a:spLocks noGrp="1"/>
          </p:cNvSpPr>
          <p:nvPr>
            <p:ph type="title"/>
          </p:nvPr>
        </p:nvSpPr>
        <p:spPr>
          <a:xfrm>
            <a:off x="5440433" y="1109160"/>
            <a:ext cx="586804" cy="5748841"/>
          </a:xfrm>
          <a:prstGeom prst="rect">
            <a:avLst/>
          </a:prstGeom>
        </p:spPr>
        <p:txBody>
          <a:bodyPr lIns="0" tIns="0" rIns="0" bIns="0" anchor="t"/>
          <a:lstStyle>
            <a:lvl1pPr algn="ctr">
              <a:defRPr sz="2000">
                <a:latin typeface="Trebuchet MS Bold"/>
                <a:ea typeface="Trebuchet MS Bold"/>
                <a:cs typeface="Trebuchet MS Bold"/>
                <a:sym typeface="Trebuchet MS Bold"/>
              </a:defRPr>
            </a:lvl1pPr>
          </a:lstStyle>
          <a:p>
            <a:pPr lvl="0">
              <a:defRPr sz="1800">
                <a:solidFill>
                  <a:srgbClr val="000000"/>
                </a:solidFill>
              </a:defRPr>
            </a:pPr>
            <a:r>
              <a:rPr sz="2000">
                <a:solidFill>
                  <a:srgbClr val="424456"/>
                </a:solidFill>
              </a:rPr>
              <a:t>Texte du titre</a:t>
            </a:r>
          </a:p>
        </p:txBody>
      </p:sp>
      <p:sp>
        <p:nvSpPr>
          <p:cNvPr id="60" name="Shape 60"/>
          <p:cNvSpPr>
            <a:spLocks noGrp="1"/>
          </p:cNvSpPr>
          <p:nvPr>
            <p:ph type="body" idx="1"/>
          </p:nvPr>
        </p:nvSpPr>
        <p:spPr>
          <a:xfrm>
            <a:off x="6088443" y="3274307"/>
            <a:ext cx="2590801" cy="3583693"/>
          </a:xfrm>
          <a:prstGeom prst="rect">
            <a:avLst/>
          </a:prstGeom>
        </p:spPr>
        <p:txBody>
          <a:bodyPr lIns="0" tIns="0" rIns="0" bIns="0"/>
          <a:lstStyle>
            <a:lvl1pPr marL="0" indent="0">
              <a:spcBef>
                <a:spcPts val="0"/>
              </a:spcBef>
              <a:buClrTx/>
              <a:buSzTx/>
              <a:buFontTx/>
              <a:buNone/>
              <a:defRPr sz="1300"/>
            </a:lvl1pPr>
            <a:lvl2pPr marL="0" indent="411480">
              <a:spcBef>
                <a:spcPts val="0"/>
              </a:spcBef>
              <a:buClrTx/>
              <a:buSzTx/>
              <a:buFontTx/>
              <a:buNone/>
              <a:defRPr sz="1300"/>
            </a:lvl2pPr>
            <a:lvl3pPr marL="0" indent="704088">
              <a:spcBef>
                <a:spcPts val="0"/>
              </a:spcBef>
              <a:buClrTx/>
              <a:buSzTx/>
              <a:buFontTx/>
              <a:buNone/>
              <a:defRPr sz="1300"/>
            </a:lvl3pPr>
            <a:lvl4pPr marL="0" indent="978407">
              <a:spcBef>
                <a:spcPts val="0"/>
              </a:spcBef>
              <a:buClrTx/>
              <a:buSzTx/>
              <a:buFontTx/>
              <a:buNone/>
              <a:defRPr sz="1300"/>
            </a:lvl4pPr>
            <a:lvl5pPr marL="0" indent="1207008">
              <a:spcBef>
                <a:spcPts val="0"/>
              </a:spcBef>
              <a:buClrTx/>
              <a:buSzTx/>
              <a:buFontTx/>
              <a:buNone/>
              <a:defRPr sz="1300"/>
            </a:lvl5pPr>
          </a:lstStyle>
          <a:p>
            <a:pPr lvl="0">
              <a:defRPr sz="1800"/>
            </a:pPr>
            <a:r>
              <a:rPr sz="1300"/>
              <a:t>Texte niveau 1</a:t>
            </a:r>
          </a:p>
          <a:p>
            <a:pPr lvl="1">
              <a:defRPr sz="1800"/>
            </a:pPr>
            <a:r>
              <a:rPr sz="1300"/>
              <a:t>Texte niveau 2</a:t>
            </a:r>
          </a:p>
          <a:p>
            <a:pPr lvl="2">
              <a:defRPr sz="1800"/>
            </a:pPr>
            <a:r>
              <a:rPr sz="1300"/>
              <a:t>Texte niveau 3</a:t>
            </a:r>
          </a:p>
          <a:p>
            <a:pPr lvl="3">
              <a:defRPr sz="1800"/>
            </a:pPr>
            <a:r>
              <a:rPr sz="1300"/>
              <a:t>Texte niveau 4</a:t>
            </a:r>
          </a:p>
          <a:p>
            <a:pPr lvl="4">
              <a:defRPr sz="1800"/>
            </a:pPr>
            <a:r>
              <a:rPr sz="1300"/>
              <a:t>Texte niveau 5</a:t>
            </a:r>
          </a:p>
        </p:txBody>
      </p:sp>
      <p:sp>
        <p:nvSpPr>
          <p:cNvPr id="61" name="Shape 61"/>
          <p:cNvSpPr>
            <a:spLocks noGrp="1"/>
          </p:cNvSpPr>
          <p:nvPr>
            <p:ph type="sldNum" sz="quarter" idx="2"/>
          </p:nvPr>
        </p:nvSpPr>
        <p:spPr>
          <a:prstGeom prst="rect">
            <a:avLst/>
          </a:prstGeom>
        </p:spPr>
        <p:txBody>
          <a:bodyPr/>
          <a:lstStyle/>
          <a:p>
            <a:fld id="{86CB4B4D-7CA3-9044-876B-883B54F8677D}" type="slidenum">
              <a:rPr/>
              <a:pPr/>
              <a:t>‹N°›</a:t>
            </a:fld>
            <a:endParaRPr/>
          </a:p>
        </p:txBody>
      </p:sp>
    </p:spTree>
    <p:extLst>
      <p:ext uri="{BB962C8B-B14F-4D97-AF65-F5344CB8AC3E}">
        <p14:creationId xmlns:p14="http://schemas.microsoft.com/office/powerpoint/2010/main" val="1366873313"/>
      </p:ext>
    </p:extLst>
  </p:cSld>
  <p:clrMapOvr>
    <a:masterClrMapping/>
  </p:clrMapOvr>
  <p:transition spd="med"/>
</p:sldLayout>
</file>

<file path=ppt/slideLayouts/slideLayout125.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63" name="Shape 63"/>
          <p:cNvSpPr>
            <a:spLocks noGrp="1"/>
          </p:cNvSpPr>
          <p:nvPr>
            <p:ph type="title"/>
          </p:nvPr>
        </p:nvSpPr>
        <p:spPr>
          <a:prstGeom prst="rect">
            <a:avLst/>
          </a:prstGeom>
        </p:spPr>
        <p:txBody>
          <a:bodyPr/>
          <a:lstStyle/>
          <a:p>
            <a:pPr lvl="0">
              <a:defRPr sz="1800">
                <a:solidFill>
                  <a:srgbClr val="000000"/>
                </a:solidFill>
              </a:defRPr>
            </a:pPr>
            <a:r>
              <a:rPr sz="4000">
                <a:solidFill>
                  <a:srgbClr val="424456"/>
                </a:solidFill>
              </a:rPr>
              <a:t>Texte du titre</a:t>
            </a:r>
          </a:p>
        </p:txBody>
      </p:sp>
      <p:sp>
        <p:nvSpPr>
          <p:cNvPr id="64" name="Shape 64"/>
          <p:cNvSpPr>
            <a:spLocks noGrp="1"/>
          </p:cNvSpPr>
          <p:nvPr>
            <p:ph type="body" idx="1"/>
          </p:nvPr>
        </p:nvSpPr>
        <p:spPr>
          <a:prstGeom prst="rect">
            <a:avLst/>
          </a:prstGeom>
        </p:spPr>
        <p:txBody>
          <a:bodyPr/>
          <a:lstStyle/>
          <a:p>
            <a:pPr lvl="0">
              <a:defRPr sz="1800"/>
            </a:pPr>
            <a:r>
              <a:rPr sz="2800"/>
              <a:t>Texte niveau 1</a:t>
            </a:r>
          </a:p>
          <a:p>
            <a:pPr lvl="1">
              <a:defRPr sz="1800"/>
            </a:pPr>
            <a:r>
              <a:rPr sz="2800"/>
              <a:t>Texte niveau 2</a:t>
            </a:r>
          </a:p>
          <a:p>
            <a:pPr lvl="2">
              <a:defRPr sz="1800"/>
            </a:pPr>
            <a:r>
              <a:rPr sz="2800"/>
              <a:t>Texte niveau 3</a:t>
            </a:r>
          </a:p>
          <a:p>
            <a:pPr lvl="3">
              <a:defRPr sz="1800"/>
            </a:pPr>
            <a:r>
              <a:rPr sz="2800"/>
              <a:t>Texte niveau 4</a:t>
            </a:r>
          </a:p>
          <a:p>
            <a:pPr lvl="4">
              <a:defRPr sz="1800"/>
            </a:pPr>
            <a:r>
              <a:rPr sz="2800"/>
              <a:t>Texte niveau 5</a:t>
            </a:r>
          </a:p>
        </p:txBody>
      </p:sp>
      <p:sp>
        <p:nvSpPr>
          <p:cNvPr id="65" name="Shape 65"/>
          <p:cNvSpPr>
            <a:spLocks noGrp="1"/>
          </p:cNvSpPr>
          <p:nvPr>
            <p:ph type="sldNum" sz="quarter" idx="2"/>
          </p:nvPr>
        </p:nvSpPr>
        <p:spPr>
          <a:prstGeom prst="rect">
            <a:avLst/>
          </a:prstGeom>
        </p:spPr>
        <p:txBody>
          <a:bodyPr/>
          <a:lstStyle/>
          <a:p>
            <a:fld id="{86CB4B4D-7CA3-9044-876B-883B54F8677D}" type="slidenum">
              <a:rPr/>
              <a:pPr/>
              <a:t>‹N°›</a:t>
            </a:fld>
            <a:endParaRPr/>
          </a:p>
        </p:txBody>
      </p:sp>
    </p:spTree>
    <p:extLst>
      <p:ext uri="{BB962C8B-B14F-4D97-AF65-F5344CB8AC3E}">
        <p14:creationId xmlns:p14="http://schemas.microsoft.com/office/powerpoint/2010/main" val="2180457972"/>
      </p:ext>
    </p:extLst>
  </p:cSld>
  <p:clrMapOvr>
    <a:masterClrMapping/>
  </p:clrMapOvr>
  <p:transition spd="med"/>
</p:sldLayout>
</file>

<file path=ppt/slideLayouts/slideLayout126.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67" name="Shape 67"/>
          <p:cNvSpPr>
            <a:spLocks noGrp="1"/>
          </p:cNvSpPr>
          <p:nvPr>
            <p:ph type="title"/>
          </p:nvPr>
        </p:nvSpPr>
        <p:spPr>
          <a:xfrm>
            <a:off x="6781800" y="914400"/>
            <a:ext cx="1905000" cy="5943600"/>
          </a:xfrm>
          <a:prstGeom prst="rect">
            <a:avLst/>
          </a:prstGeom>
        </p:spPr>
        <p:txBody>
          <a:bodyPr/>
          <a:lstStyle/>
          <a:p>
            <a:pPr lvl="0">
              <a:defRPr sz="1800">
                <a:solidFill>
                  <a:srgbClr val="000000"/>
                </a:solidFill>
              </a:defRPr>
            </a:pPr>
            <a:r>
              <a:rPr sz="4000">
                <a:solidFill>
                  <a:srgbClr val="424456"/>
                </a:solidFill>
              </a:rPr>
              <a:t>Texte du titre</a:t>
            </a:r>
          </a:p>
        </p:txBody>
      </p:sp>
      <p:sp>
        <p:nvSpPr>
          <p:cNvPr id="68" name="Shape 68"/>
          <p:cNvSpPr>
            <a:spLocks noGrp="1"/>
          </p:cNvSpPr>
          <p:nvPr>
            <p:ph type="body" idx="1"/>
          </p:nvPr>
        </p:nvSpPr>
        <p:spPr>
          <a:xfrm>
            <a:off x="457200" y="1143000"/>
            <a:ext cx="6248400" cy="5715000"/>
          </a:xfrm>
          <a:prstGeom prst="rect">
            <a:avLst/>
          </a:prstGeom>
        </p:spPr>
        <p:txBody>
          <a:bodyPr/>
          <a:lstStyle/>
          <a:p>
            <a:pPr lvl="0">
              <a:defRPr sz="1800"/>
            </a:pPr>
            <a:r>
              <a:rPr sz="2800"/>
              <a:t>Texte niveau 1</a:t>
            </a:r>
          </a:p>
          <a:p>
            <a:pPr lvl="1">
              <a:defRPr sz="1800"/>
            </a:pPr>
            <a:r>
              <a:rPr sz="2800"/>
              <a:t>Texte niveau 2</a:t>
            </a:r>
          </a:p>
          <a:p>
            <a:pPr lvl="2">
              <a:defRPr sz="1800"/>
            </a:pPr>
            <a:r>
              <a:rPr sz="2800"/>
              <a:t>Texte niveau 3</a:t>
            </a:r>
          </a:p>
          <a:p>
            <a:pPr lvl="3">
              <a:defRPr sz="1800"/>
            </a:pPr>
            <a:r>
              <a:rPr sz="2800"/>
              <a:t>Texte niveau 4</a:t>
            </a:r>
          </a:p>
          <a:p>
            <a:pPr lvl="4">
              <a:defRPr sz="1800"/>
            </a:pPr>
            <a:r>
              <a:rPr sz="2800"/>
              <a:t>Texte niveau 5</a:t>
            </a:r>
          </a:p>
        </p:txBody>
      </p:sp>
      <p:sp>
        <p:nvSpPr>
          <p:cNvPr id="69" name="Shape 69"/>
          <p:cNvSpPr>
            <a:spLocks noGrp="1"/>
          </p:cNvSpPr>
          <p:nvPr>
            <p:ph type="sldNum" sz="quarter" idx="2"/>
          </p:nvPr>
        </p:nvSpPr>
        <p:spPr>
          <a:prstGeom prst="rect">
            <a:avLst/>
          </a:prstGeom>
        </p:spPr>
        <p:txBody>
          <a:bodyPr/>
          <a:lstStyle/>
          <a:p>
            <a:fld id="{86CB4B4D-7CA3-9044-876B-883B54F8677D}" type="slidenum">
              <a:rPr/>
              <a:pPr/>
              <a:t>‹N°›</a:t>
            </a:fld>
            <a:endParaRPr/>
          </a:p>
        </p:txBody>
      </p:sp>
    </p:spTree>
    <p:extLst>
      <p:ext uri="{BB962C8B-B14F-4D97-AF65-F5344CB8AC3E}">
        <p14:creationId xmlns:p14="http://schemas.microsoft.com/office/powerpoint/2010/main" val="1389145409"/>
      </p:ext>
    </p:extLst>
  </p:cSld>
  <p:clrMapOvr>
    <a:masterClrMapping/>
  </p:clrMapOvr>
  <p:transition spd="med"/>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C13B9823-5EB2-44E9-895D-669AB04A8390}" type="datetime1">
              <a:rPr lang="fr-FR" smtClean="0">
                <a:solidFill>
                  <a:prstClr val="black">
                    <a:tint val="75000"/>
                  </a:prstClr>
                </a:solidFill>
              </a:rPr>
              <a:pPr/>
              <a:t>05/04/2017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34177242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2092BA3-02BD-4AC7-9AC0-879B2CA0CF0E}" type="datetime1">
              <a:rPr lang="fr-FR" smtClean="0">
                <a:solidFill>
                  <a:prstClr val="black">
                    <a:tint val="75000"/>
                  </a:prstClr>
                </a:solidFill>
              </a:rPr>
              <a:pPr/>
              <a:t>05/04/2017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06777290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9C766E99-A93B-4DAD-AA16-1344798A24F4}" type="datetime1">
              <a:rPr lang="fr-FR" smtClean="0">
                <a:solidFill>
                  <a:prstClr val="black">
                    <a:tint val="75000"/>
                  </a:prstClr>
                </a:solidFill>
              </a:rPr>
              <a:pPr/>
              <a:t>05/04/2017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0198473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4" name="Espace réservé de la date 1"/>
          <p:cNvSpPr txBox="1">
            <a:spLocks/>
          </p:cNvSpPr>
          <p:nvPr userDrawn="1"/>
        </p:nvSpPr>
        <p:spPr>
          <a:xfrm>
            <a:off x="3276600" y="6492875"/>
            <a:ext cx="2514600" cy="365125"/>
          </a:xfrm>
          <a:prstGeom prst="rect">
            <a:avLst/>
          </a:prstGeom>
        </p:spPr>
        <p:txBody>
          <a:bodyPr anchor="ctr"/>
          <a:lstStyle>
            <a:defPPr>
              <a:defRPr lang="en-US"/>
            </a:defPPr>
            <a:lvl1pPr algn="l" rtl="0" fontAlgn="base">
              <a:spcBef>
                <a:spcPct val="0"/>
              </a:spcBef>
              <a:spcAft>
                <a:spcPct val="0"/>
              </a:spcAft>
              <a:defRPr sz="1200" kern="1200">
                <a:solidFill>
                  <a:schemeClr val="bg1"/>
                </a:solidFill>
                <a:latin typeface="Georgia"/>
                <a:ea typeface="ＭＳ Ｐゴシック" charset="0"/>
                <a:cs typeface="Georgia"/>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a:defRPr/>
            </a:pPr>
            <a:r>
              <a:rPr lang="fr-FR" dirty="0" smtClean="0">
                <a:solidFill>
                  <a:prstClr val="white"/>
                </a:solidFill>
              </a:rPr>
              <a:t>Novotel Montparnasse</a:t>
            </a:r>
          </a:p>
        </p:txBody>
      </p:sp>
      <p:sp>
        <p:nvSpPr>
          <p:cNvPr id="5" name="Espace réservé de la date 1"/>
          <p:cNvSpPr txBox="1">
            <a:spLocks/>
          </p:cNvSpPr>
          <p:nvPr userDrawn="1"/>
        </p:nvSpPr>
        <p:spPr>
          <a:xfrm>
            <a:off x="2133600" y="6492875"/>
            <a:ext cx="1143000" cy="365125"/>
          </a:xfrm>
          <a:prstGeom prst="rect">
            <a:avLst/>
          </a:prstGeom>
        </p:spPr>
        <p:txBody>
          <a:bodyPr anchor="ctr"/>
          <a:lstStyle>
            <a:defPPr>
              <a:defRPr lang="en-US"/>
            </a:defPPr>
            <a:lvl1pPr algn="l" rtl="0" fontAlgn="base">
              <a:spcBef>
                <a:spcPct val="0"/>
              </a:spcBef>
              <a:spcAft>
                <a:spcPct val="0"/>
              </a:spcAft>
              <a:defRPr sz="1200" kern="1200">
                <a:solidFill>
                  <a:schemeClr val="bg1"/>
                </a:solidFill>
                <a:latin typeface="Georgia"/>
                <a:ea typeface="ＭＳ Ｐゴシック" charset="0"/>
                <a:cs typeface="Georgia"/>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a:defRPr/>
            </a:pPr>
            <a:r>
              <a:rPr lang="fr-FR" dirty="0" smtClean="0">
                <a:solidFill>
                  <a:prstClr val="white"/>
                </a:solidFill>
              </a:rPr>
              <a:t>12/09/2015</a:t>
            </a:r>
          </a:p>
        </p:txBody>
      </p:sp>
      <p:sp>
        <p:nvSpPr>
          <p:cNvPr id="7" name="Title 1"/>
          <p:cNvSpPr>
            <a:spLocks noGrp="1"/>
          </p:cNvSpPr>
          <p:nvPr>
            <p:ph type="ctrTitle"/>
          </p:nvPr>
        </p:nvSpPr>
        <p:spPr>
          <a:xfrm>
            <a:off x="0" y="0"/>
            <a:ext cx="9296400" cy="990600"/>
          </a:xfrm>
          <a:prstGeom prst="rect">
            <a:avLst/>
          </a:prstGeom>
          <a:solidFill>
            <a:srgbClr val="00246C"/>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dirty="0" smtClean="0"/>
              <a:t>Click to edit Master title style</a:t>
            </a:r>
            <a:endParaRPr lang="en-US" dirty="0"/>
          </a:p>
        </p:txBody>
      </p:sp>
      <p:sp>
        <p:nvSpPr>
          <p:cNvPr id="8" name="Subtitle 2"/>
          <p:cNvSpPr>
            <a:spLocks noGrp="1"/>
          </p:cNvSpPr>
          <p:nvPr>
            <p:ph type="subTitle" idx="1"/>
          </p:nvPr>
        </p:nvSpPr>
        <p:spPr>
          <a:xfrm>
            <a:off x="152400" y="1066800"/>
            <a:ext cx="8839200" cy="5105400"/>
          </a:xfrm>
          <a:prstGeom prst="rect">
            <a:avLst/>
          </a:prstGeom>
        </p:spPr>
        <p:txBody>
          <a:bodyPr lIns="0" tIns="0" rIns="0" bIns="0">
            <a:normAutofit/>
          </a:bodyPr>
          <a:lstStyle>
            <a:lvl1pPr marL="0" indent="0" algn="l">
              <a:buNone/>
              <a:defRPr sz="2200">
                <a:solidFill>
                  <a:srgbClr val="FFFFF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005755999"/>
      </p:ext>
    </p:extLst>
  </p:cSld>
  <p:clrMapOvr>
    <a:masterClrMapping/>
  </p:clrMapOvr>
  <p:transition spd="med">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400473B-924A-4EBB-B03C-6256087099D0}" type="datetime1">
              <a:rPr lang="fr-FR" smtClean="0">
                <a:solidFill>
                  <a:prstClr val="black">
                    <a:tint val="75000"/>
                  </a:prstClr>
                </a:solidFill>
              </a:rPr>
              <a:pPr/>
              <a:t>05/04/2017</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77591760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40E1479-F2C7-4760-92D5-88BCC733E763}" type="datetime1">
              <a:rPr lang="fr-FR" smtClean="0">
                <a:solidFill>
                  <a:prstClr val="black">
                    <a:tint val="75000"/>
                  </a:prstClr>
                </a:solidFill>
              </a:rPr>
              <a:pPr/>
              <a:t>05/04/2017</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9763802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60DD6E80-C3DB-4F29-B609-4E1F60312F8C}" type="datetime1">
              <a:rPr lang="fr-FR" smtClean="0">
                <a:solidFill>
                  <a:prstClr val="black">
                    <a:tint val="75000"/>
                  </a:prstClr>
                </a:solidFill>
              </a:rPr>
              <a:pPr/>
              <a:t>05/04/2017</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16570887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141ECDD-D304-4999-A73D-3ECBE9D1C134}" type="datetime1">
              <a:rPr lang="fr-FR" smtClean="0">
                <a:solidFill>
                  <a:prstClr val="black">
                    <a:tint val="75000"/>
                  </a:prstClr>
                </a:solidFill>
              </a:rPr>
              <a:pPr/>
              <a:t>05/04/2017</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91883698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B8F44FA-3119-4207-8521-0125DBD9F170}" type="datetime1">
              <a:rPr lang="fr-FR" smtClean="0">
                <a:solidFill>
                  <a:prstClr val="black">
                    <a:tint val="75000"/>
                  </a:prstClr>
                </a:solidFill>
              </a:rPr>
              <a:pPr/>
              <a:t>05/04/2017</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90580557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5EA3EFC-F11D-4A45-B296-9FD67F0391D3}" type="datetime1">
              <a:rPr lang="fr-FR" smtClean="0">
                <a:solidFill>
                  <a:prstClr val="black">
                    <a:tint val="75000"/>
                  </a:prstClr>
                </a:solidFill>
              </a:rPr>
              <a:pPr/>
              <a:t>05/04/2017</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90880286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D12E52A-A52D-4CDA-88A0-FA1042F423E4}" type="datetime1">
              <a:rPr lang="fr-FR" smtClean="0">
                <a:solidFill>
                  <a:prstClr val="black">
                    <a:tint val="75000"/>
                  </a:prstClr>
                </a:solidFill>
              </a:rPr>
              <a:pPr/>
              <a:t>05/04/2017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99205685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F0FCC36-E2A6-4644-B8C5-4518AD007AFA}" type="datetime1">
              <a:rPr lang="fr-FR" smtClean="0">
                <a:solidFill>
                  <a:prstClr val="black">
                    <a:tint val="75000"/>
                  </a:prstClr>
                </a:solidFill>
              </a:rPr>
              <a:pPr/>
              <a:t>05/04/2017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5305419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smtClean="0"/>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39557350"/>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400">
              <a:solidFill>
                <a:srgbClr val="FFFFFF"/>
              </a:solidFill>
              <a:ea typeface="ヒラギノ角ゴ Pro W3" charset="0"/>
              <a:cs typeface="ヒラギノ角ゴ Pro W3" charset="0"/>
            </a:endParaRPr>
          </a:p>
        </p:txBody>
      </p:sp>
      <p:sp>
        <p:nvSpPr>
          <p:cNvPr id="5" name="Rectangle 4"/>
          <p:cNvSpPr/>
          <p:nvPr userDrawn="1"/>
        </p:nvSpPr>
        <p:spPr>
          <a:xfrm>
            <a:off x="-76200" y="457200"/>
            <a:ext cx="9296400" cy="533400"/>
          </a:xfrm>
          <a:prstGeom prst="rect">
            <a:avLst/>
          </a:prstGeom>
          <a:solidFill>
            <a:srgbClr val="005DA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400">
              <a:solidFill>
                <a:srgbClr val="FFFFFF"/>
              </a:solidFill>
              <a:ea typeface="ヒラギノ角ゴ Pro W3" charset="0"/>
              <a:cs typeface="ヒラギノ角ゴ Pro W3"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90705351"/>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269862"/>
            <a:ext cx="7772400" cy="1470025"/>
          </a:xfrm>
          <a:prstGeom prst="rect">
            <a:avLst/>
          </a:prstGeom>
        </p:spPr>
        <p:txBody>
          <a:bodyPr/>
          <a:lstStyle/>
          <a:p>
            <a:r>
              <a:rPr lang="fr-FR" smtClean="0"/>
              <a:t>Cliquez et modifiez le titre</a:t>
            </a:r>
            <a:endParaRPr lang="fr-FR"/>
          </a:p>
        </p:txBody>
      </p:sp>
      <p:sp>
        <p:nvSpPr>
          <p:cNvPr id="3" name="Espace réservé de la date 3"/>
          <p:cNvSpPr>
            <a:spLocks noGrp="1"/>
          </p:cNvSpPr>
          <p:nvPr>
            <p:ph type="dt" sz="half" idx="10"/>
          </p:nvPr>
        </p:nvSpPr>
        <p:spPr>
          <a:xfrm>
            <a:off x="457200" y="6356350"/>
            <a:ext cx="2133600" cy="365125"/>
          </a:xfrm>
          <a:prstGeom prst="rect">
            <a:avLst/>
          </a:prstGeom>
        </p:spPr>
        <p:txBody>
          <a:bodyPr/>
          <a:lstStyle>
            <a:lvl1pPr>
              <a:defRPr>
                <a:latin typeface="Arial" charset="0"/>
                <a:ea typeface="MS PGothic" charset="0"/>
                <a:cs typeface="MS PGothic" charset="0"/>
              </a:defRPr>
            </a:lvl1pPr>
          </a:lstStyle>
          <a:p>
            <a:pPr eaLnBrk="0" fontAlgn="base" hangingPunct="0">
              <a:spcBef>
                <a:spcPct val="0"/>
              </a:spcBef>
              <a:spcAft>
                <a:spcPct val="0"/>
              </a:spcAft>
              <a:defRPr/>
            </a:pPr>
            <a:fld id="{CBF71680-C610-46FB-815B-387D6D60DD75}" type="datetime1">
              <a:rPr lang="fr-FR" sz="2400" smtClean="0">
                <a:solidFill>
                  <a:srgbClr val="958D85"/>
                </a:solidFill>
              </a:rPr>
              <a:t>05/04/2017</a:t>
            </a:fld>
            <a:endParaRPr lang="fr-FR" sz="2400">
              <a:solidFill>
                <a:srgbClr val="958D85"/>
              </a:solidFill>
            </a:endParaRPr>
          </a:p>
        </p:txBody>
      </p:sp>
      <p:sp>
        <p:nvSpPr>
          <p:cNvPr id="4" name="Espace réservé du pied de page 4"/>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eaLnBrk="0" fontAlgn="base" hangingPunct="0">
              <a:spcBef>
                <a:spcPct val="0"/>
              </a:spcBef>
              <a:spcAft>
                <a:spcPct val="0"/>
              </a:spcAft>
              <a:defRPr/>
            </a:pPr>
            <a:endParaRPr lang="fr-FR" sz="2400">
              <a:solidFill>
                <a:srgbClr val="958D85"/>
              </a:solidFill>
            </a:endParaRPr>
          </a:p>
        </p:txBody>
      </p:sp>
      <p:sp>
        <p:nvSpPr>
          <p:cNvPr id="5" name="Espace réservé du numéro de diapositiv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fontAlgn="base" hangingPunct="0">
              <a:spcBef>
                <a:spcPct val="0"/>
              </a:spcBef>
              <a:spcAft>
                <a:spcPct val="0"/>
              </a:spcAft>
            </a:pPr>
            <a:fld id="{B2A00CC7-86B1-4BC9-A657-6E2E99F3F5E5}" type="slidenum">
              <a:rPr lang="fr-FR" altLang="fr-FR" sz="2400" smtClean="0">
                <a:solidFill>
                  <a:srgbClr val="958D85"/>
                </a:solidFill>
                <a:latin typeface="Arial" pitchFamily="34" charset="0"/>
                <a:ea typeface="MS PGothic" pitchFamily="34" charset="-128"/>
              </a:rPr>
              <a:pPr eaLnBrk="0" fontAlgn="base" hangingPunct="0">
                <a:spcBef>
                  <a:spcPct val="0"/>
                </a:spcBef>
                <a:spcAft>
                  <a:spcPct val="0"/>
                </a:spcAft>
              </a:pPr>
              <a:t>‹N°›</a:t>
            </a:fld>
            <a:endParaRPr lang="fr-FR" altLang="fr-FR" sz="2400" smtClean="0">
              <a:solidFill>
                <a:srgbClr val="958D85"/>
              </a:solidFill>
              <a:latin typeface="Arial" pitchFamily="34" charset="0"/>
              <a:ea typeface="MS PGothic" pitchFamily="34" charset="-128"/>
            </a:endParaRPr>
          </a:p>
        </p:txBody>
      </p:sp>
    </p:spTree>
    <p:extLst>
      <p:ext uri="{BB962C8B-B14F-4D97-AF65-F5344CB8AC3E}">
        <p14:creationId xmlns:p14="http://schemas.microsoft.com/office/powerpoint/2010/main" val="1731192484"/>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C13B9823-5EB2-44E9-895D-669AB04A8390}" type="datetime1">
              <a:rPr lang="fr-FR" smtClean="0">
                <a:solidFill>
                  <a:prstClr val="black">
                    <a:tint val="75000"/>
                  </a:prstClr>
                </a:solidFill>
              </a:rPr>
              <a:pPr/>
              <a:t>05/04/2017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6464546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2092BA3-02BD-4AC7-9AC0-879B2CA0CF0E}" type="datetime1">
              <a:rPr lang="fr-FR" smtClean="0">
                <a:solidFill>
                  <a:prstClr val="black">
                    <a:tint val="75000"/>
                  </a:prstClr>
                </a:solidFill>
              </a:rPr>
              <a:pPr/>
              <a:t>05/04/2017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2609444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9C766E99-A93B-4DAD-AA16-1344798A24F4}" type="datetime1">
              <a:rPr lang="fr-FR" smtClean="0">
                <a:solidFill>
                  <a:prstClr val="black">
                    <a:tint val="75000"/>
                  </a:prstClr>
                </a:solidFill>
              </a:rPr>
              <a:pPr/>
              <a:t>05/04/2017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921575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2092BA3-02BD-4AC7-9AC0-879B2CA0CF0E}" type="datetime1">
              <a:rPr lang="fr-FR" smtClean="0"/>
              <a:t>05/04/2017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2A65BE1-FD53-4834-8281-5F57B3256B03}" type="slidenum">
              <a:rPr lang="fr-FR" smtClean="0"/>
              <a:t>‹N°›</a:t>
            </a:fld>
            <a:endParaRPr lang="fr-FR"/>
          </a:p>
        </p:txBody>
      </p:sp>
    </p:spTree>
    <p:extLst>
      <p:ext uri="{BB962C8B-B14F-4D97-AF65-F5344CB8AC3E}">
        <p14:creationId xmlns:p14="http://schemas.microsoft.com/office/powerpoint/2010/main" val="6631527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400473B-924A-4EBB-B03C-6256087099D0}" type="datetime1">
              <a:rPr lang="fr-FR" smtClean="0">
                <a:solidFill>
                  <a:prstClr val="black">
                    <a:tint val="75000"/>
                  </a:prstClr>
                </a:solidFill>
              </a:rPr>
              <a:pPr/>
              <a:t>05/04/2017</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0946561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40E1479-F2C7-4760-92D5-88BCC733E763}" type="datetime1">
              <a:rPr lang="fr-FR" smtClean="0">
                <a:solidFill>
                  <a:prstClr val="black">
                    <a:tint val="75000"/>
                  </a:prstClr>
                </a:solidFill>
              </a:rPr>
              <a:pPr/>
              <a:t>05/04/2017</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559473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60DD6E80-C3DB-4F29-B609-4E1F60312F8C}" type="datetime1">
              <a:rPr lang="fr-FR" smtClean="0">
                <a:solidFill>
                  <a:prstClr val="black">
                    <a:tint val="75000"/>
                  </a:prstClr>
                </a:solidFill>
              </a:rPr>
              <a:pPr/>
              <a:t>05/04/2017</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4426680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141ECDD-D304-4999-A73D-3ECBE9D1C134}" type="datetime1">
              <a:rPr lang="fr-FR" smtClean="0">
                <a:solidFill>
                  <a:prstClr val="black">
                    <a:tint val="75000"/>
                  </a:prstClr>
                </a:solidFill>
              </a:rPr>
              <a:pPr/>
              <a:t>05/04/2017</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53163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B8F44FA-3119-4207-8521-0125DBD9F170}" type="datetime1">
              <a:rPr lang="fr-FR" smtClean="0">
                <a:solidFill>
                  <a:prstClr val="black">
                    <a:tint val="75000"/>
                  </a:prstClr>
                </a:solidFill>
              </a:rPr>
              <a:pPr/>
              <a:t>05/04/2017</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0790022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5EA3EFC-F11D-4A45-B296-9FD67F0391D3}" type="datetime1">
              <a:rPr lang="fr-FR" smtClean="0">
                <a:solidFill>
                  <a:prstClr val="black">
                    <a:tint val="75000"/>
                  </a:prstClr>
                </a:solidFill>
              </a:rPr>
              <a:pPr/>
              <a:t>05/04/2017</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4825918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D12E52A-A52D-4CDA-88A0-FA1042F423E4}" type="datetime1">
              <a:rPr lang="fr-FR" smtClean="0">
                <a:solidFill>
                  <a:prstClr val="black">
                    <a:tint val="75000"/>
                  </a:prstClr>
                </a:solidFill>
              </a:rPr>
              <a:pPr/>
              <a:t>05/04/2017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4760828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F0FCC36-E2A6-4644-B8C5-4518AD007AFA}" type="datetime1">
              <a:rPr lang="fr-FR" smtClean="0">
                <a:solidFill>
                  <a:prstClr val="black">
                    <a:tint val="75000"/>
                  </a:prstClr>
                </a:solidFill>
              </a:rPr>
              <a:pPr/>
              <a:t>05/04/2017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56617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C13B9823-5EB2-44E9-895D-669AB04A8390}" type="datetime1">
              <a:rPr lang="fr-FR" smtClean="0">
                <a:solidFill>
                  <a:prstClr val="black">
                    <a:tint val="75000"/>
                  </a:prstClr>
                </a:solidFill>
              </a:rPr>
              <a:pPr/>
              <a:t>05/04/2017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8499719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2092BA3-02BD-4AC7-9AC0-879B2CA0CF0E}" type="datetime1">
              <a:rPr lang="fr-FR" smtClean="0">
                <a:solidFill>
                  <a:prstClr val="black">
                    <a:tint val="75000"/>
                  </a:prstClr>
                </a:solidFill>
              </a:rPr>
              <a:pPr/>
              <a:t>05/04/2017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429501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9C766E99-A93B-4DAD-AA16-1344798A24F4}" type="datetime1">
              <a:rPr lang="fr-FR" smtClean="0"/>
              <a:t>05/04/2017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2A65BE1-FD53-4834-8281-5F57B3256B03}" type="slidenum">
              <a:rPr lang="fr-FR" smtClean="0"/>
              <a:t>‹N°›</a:t>
            </a:fld>
            <a:endParaRPr lang="fr-FR"/>
          </a:p>
        </p:txBody>
      </p:sp>
    </p:spTree>
    <p:extLst>
      <p:ext uri="{BB962C8B-B14F-4D97-AF65-F5344CB8AC3E}">
        <p14:creationId xmlns:p14="http://schemas.microsoft.com/office/powerpoint/2010/main" val="14643850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9C766E99-A93B-4DAD-AA16-1344798A24F4}" type="datetime1">
              <a:rPr lang="fr-FR" smtClean="0">
                <a:solidFill>
                  <a:prstClr val="black">
                    <a:tint val="75000"/>
                  </a:prstClr>
                </a:solidFill>
              </a:rPr>
              <a:pPr/>
              <a:t>05/04/2017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3229055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400473B-924A-4EBB-B03C-6256087099D0}" type="datetime1">
              <a:rPr lang="fr-FR" smtClean="0">
                <a:solidFill>
                  <a:prstClr val="black">
                    <a:tint val="75000"/>
                  </a:prstClr>
                </a:solidFill>
              </a:rPr>
              <a:pPr/>
              <a:t>05/04/2017</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8225734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40E1479-F2C7-4760-92D5-88BCC733E763}" type="datetime1">
              <a:rPr lang="fr-FR" smtClean="0">
                <a:solidFill>
                  <a:prstClr val="black">
                    <a:tint val="75000"/>
                  </a:prstClr>
                </a:solidFill>
              </a:rPr>
              <a:pPr/>
              <a:t>05/04/2017</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6267949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60DD6E80-C3DB-4F29-B609-4E1F60312F8C}" type="datetime1">
              <a:rPr lang="fr-FR" smtClean="0">
                <a:solidFill>
                  <a:prstClr val="black">
                    <a:tint val="75000"/>
                  </a:prstClr>
                </a:solidFill>
              </a:rPr>
              <a:pPr/>
              <a:t>05/04/2017</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0172936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141ECDD-D304-4999-A73D-3ECBE9D1C134}" type="datetime1">
              <a:rPr lang="fr-FR" smtClean="0">
                <a:solidFill>
                  <a:prstClr val="black">
                    <a:tint val="75000"/>
                  </a:prstClr>
                </a:solidFill>
              </a:rPr>
              <a:pPr/>
              <a:t>05/04/2017</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0334879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B8F44FA-3119-4207-8521-0125DBD9F170}" type="datetime1">
              <a:rPr lang="fr-FR" smtClean="0">
                <a:solidFill>
                  <a:prstClr val="black">
                    <a:tint val="75000"/>
                  </a:prstClr>
                </a:solidFill>
              </a:rPr>
              <a:pPr/>
              <a:t>05/04/2017</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1658208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5EA3EFC-F11D-4A45-B296-9FD67F0391D3}" type="datetime1">
              <a:rPr lang="fr-FR" smtClean="0">
                <a:solidFill>
                  <a:prstClr val="black">
                    <a:tint val="75000"/>
                  </a:prstClr>
                </a:solidFill>
              </a:rPr>
              <a:pPr/>
              <a:t>05/04/2017</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9498730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D12E52A-A52D-4CDA-88A0-FA1042F423E4}" type="datetime1">
              <a:rPr lang="fr-FR" smtClean="0">
                <a:solidFill>
                  <a:prstClr val="black">
                    <a:tint val="75000"/>
                  </a:prstClr>
                </a:solidFill>
              </a:rPr>
              <a:pPr/>
              <a:t>05/04/2017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8064841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F0FCC36-E2A6-4644-B8C5-4518AD007AFA}" type="datetime1">
              <a:rPr lang="fr-FR" smtClean="0">
                <a:solidFill>
                  <a:prstClr val="black">
                    <a:tint val="75000"/>
                  </a:prstClr>
                </a:solidFill>
              </a:rPr>
              <a:pPr/>
              <a:t>05/04/2017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2201510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C13B9823-5EB2-44E9-895D-669AB04A8390}" type="datetime1">
              <a:rPr lang="fr-FR" smtClean="0">
                <a:solidFill>
                  <a:prstClr val="black">
                    <a:tint val="75000"/>
                  </a:prstClr>
                </a:solidFill>
              </a:rPr>
              <a:pPr/>
              <a:t>05/04/2017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670249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400473B-924A-4EBB-B03C-6256087099D0}" type="datetime1">
              <a:rPr lang="fr-FR" smtClean="0"/>
              <a:t>05/04/2017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2A65BE1-FD53-4834-8281-5F57B3256B03}" type="slidenum">
              <a:rPr lang="fr-FR" smtClean="0"/>
              <a:t>‹N°›</a:t>
            </a:fld>
            <a:endParaRPr lang="fr-FR"/>
          </a:p>
        </p:txBody>
      </p:sp>
    </p:spTree>
    <p:extLst>
      <p:ext uri="{BB962C8B-B14F-4D97-AF65-F5344CB8AC3E}">
        <p14:creationId xmlns:p14="http://schemas.microsoft.com/office/powerpoint/2010/main" val="33263593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2092BA3-02BD-4AC7-9AC0-879B2CA0CF0E}" type="datetime1">
              <a:rPr lang="fr-FR" smtClean="0">
                <a:solidFill>
                  <a:prstClr val="black">
                    <a:tint val="75000"/>
                  </a:prstClr>
                </a:solidFill>
              </a:rPr>
              <a:pPr/>
              <a:t>05/04/2017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7766361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9C766E99-A93B-4DAD-AA16-1344798A24F4}" type="datetime1">
              <a:rPr lang="fr-FR" smtClean="0">
                <a:solidFill>
                  <a:prstClr val="black">
                    <a:tint val="75000"/>
                  </a:prstClr>
                </a:solidFill>
              </a:rPr>
              <a:pPr/>
              <a:t>05/04/2017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1114239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400473B-924A-4EBB-B03C-6256087099D0}" type="datetime1">
              <a:rPr lang="fr-FR" smtClean="0">
                <a:solidFill>
                  <a:prstClr val="black">
                    <a:tint val="75000"/>
                  </a:prstClr>
                </a:solidFill>
              </a:rPr>
              <a:pPr/>
              <a:t>05/04/2017</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2674019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40E1479-F2C7-4760-92D5-88BCC733E763}" type="datetime1">
              <a:rPr lang="fr-FR" smtClean="0">
                <a:solidFill>
                  <a:prstClr val="black">
                    <a:tint val="75000"/>
                  </a:prstClr>
                </a:solidFill>
              </a:rPr>
              <a:pPr/>
              <a:t>05/04/2017</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4018518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60DD6E80-C3DB-4F29-B609-4E1F60312F8C}" type="datetime1">
              <a:rPr lang="fr-FR" smtClean="0">
                <a:solidFill>
                  <a:prstClr val="black">
                    <a:tint val="75000"/>
                  </a:prstClr>
                </a:solidFill>
              </a:rPr>
              <a:pPr/>
              <a:t>05/04/2017</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2000923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141ECDD-D304-4999-A73D-3ECBE9D1C134}" type="datetime1">
              <a:rPr lang="fr-FR" smtClean="0">
                <a:solidFill>
                  <a:prstClr val="black">
                    <a:tint val="75000"/>
                  </a:prstClr>
                </a:solidFill>
              </a:rPr>
              <a:pPr/>
              <a:t>05/04/2017</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3869010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B8F44FA-3119-4207-8521-0125DBD9F170}" type="datetime1">
              <a:rPr lang="fr-FR" smtClean="0">
                <a:solidFill>
                  <a:prstClr val="black">
                    <a:tint val="75000"/>
                  </a:prstClr>
                </a:solidFill>
              </a:rPr>
              <a:pPr/>
              <a:t>05/04/2017</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8784936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5EA3EFC-F11D-4A45-B296-9FD67F0391D3}" type="datetime1">
              <a:rPr lang="fr-FR" smtClean="0">
                <a:solidFill>
                  <a:prstClr val="black">
                    <a:tint val="75000"/>
                  </a:prstClr>
                </a:solidFill>
              </a:rPr>
              <a:pPr/>
              <a:t>05/04/2017</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4444439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D12E52A-A52D-4CDA-88A0-FA1042F423E4}" type="datetime1">
              <a:rPr lang="fr-FR" smtClean="0">
                <a:solidFill>
                  <a:prstClr val="black">
                    <a:tint val="75000"/>
                  </a:prstClr>
                </a:solidFill>
              </a:rPr>
              <a:pPr/>
              <a:t>05/04/2017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5694968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F0FCC36-E2A6-4644-B8C5-4518AD007AFA}" type="datetime1">
              <a:rPr lang="fr-FR" smtClean="0">
                <a:solidFill>
                  <a:prstClr val="black">
                    <a:tint val="75000"/>
                  </a:prstClr>
                </a:solidFill>
              </a:rPr>
              <a:pPr/>
              <a:t>05/04/2017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568941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40E1479-F2C7-4760-92D5-88BCC733E763}" type="datetime1">
              <a:rPr lang="fr-FR" smtClean="0"/>
              <a:t>05/04/2017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2A65BE1-FD53-4834-8281-5F57B3256B03}" type="slidenum">
              <a:rPr lang="fr-FR" smtClean="0"/>
              <a:t>‹N°›</a:t>
            </a:fld>
            <a:endParaRPr lang="fr-FR"/>
          </a:p>
        </p:txBody>
      </p:sp>
    </p:spTree>
    <p:extLst>
      <p:ext uri="{BB962C8B-B14F-4D97-AF65-F5344CB8AC3E}">
        <p14:creationId xmlns:p14="http://schemas.microsoft.com/office/powerpoint/2010/main" val="27056566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C13B9823-5EB2-44E9-895D-669AB04A8390}" type="datetime1">
              <a:rPr lang="fr-FR" smtClean="0">
                <a:solidFill>
                  <a:prstClr val="black">
                    <a:tint val="75000"/>
                  </a:prstClr>
                </a:solidFill>
              </a:rPr>
              <a:pPr/>
              <a:t>05/04/2017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2894121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2092BA3-02BD-4AC7-9AC0-879B2CA0CF0E}" type="datetime1">
              <a:rPr lang="fr-FR" smtClean="0">
                <a:solidFill>
                  <a:prstClr val="black">
                    <a:tint val="75000"/>
                  </a:prstClr>
                </a:solidFill>
              </a:rPr>
              <a:pPr/>
              <a:t>05/04/2017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4118709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9C766E99-A93B-4DAD-AA16-1344798A24F4}" type="datetime1">
              <a:rPr lang="fr-FR" smtClean="0">
                <a:solidFill>
                  <a:prstClr val="black">
                    <a:tint val="75000"/>
                  </a:prstClr>
                </a:solidFill>
              </a:rPr>
              <a:pPr/>
              <a:t>05/04/2017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613679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400473B-924A-4EBB-B03C-6256087099D0}" type="datetime1">
              <a:rPr lang="fr-FR" smtClean="0">
                <a:solidFill>
                  <a:prstClr val="black">
                    <a:tint val="75000"/>
                  </a:prstClr>
                </a:solidFill>
              </a:rPr>
              <a:pPr/>
              <a:t>05/04/2017</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6390936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40E1479-F2C7-4760-92D5-88BCC733E763}" type="datetime1">
              <a:rPr lang="fr-FR" smtClean="0">
                <a:solidFill>
                  <a:prstClr val="black">
                    <a:tint val="75000"/>
                  </a:prstClr>
                </a:solidFill>
              </a:rPr>
              <a:pPr/>
              <a:t>05/04/2017</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7892664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60DD6E80-C3DB-4F29-B609-4E1F60312F8C}" type="datetime1">
              <a:rPr lang="fr-FR" smtClean="0">
                <a:solidFill>
                  <a:prstClr val="black">
                    <a:tint val="75000"/>
                  </a:prstClr>
                </a:solidFill>
              </a:rPr>
              <a:pPr/>
              <a:t>05/04/2017</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0780838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141ECDD-D304-4999-A73D-3ECBE9D1C134}" type="datetime1">
              <a:rPr lang="fr-FR" smtClean="0">
                <a:solidFill>
                  <a:prstClr val="black">
                    <a:tint val="75000"/>
                  </a:prstClr>
                </a:solidFill>
              </a:rPr>
              <a:pPr/>
              <a:t>05/04/2017</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1542252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B8F44FA-3119-4207-8521-0125DBD9F170}" type="datetime1">
              <a:rPr lang="fr-FR" smtClean="0">
                <a:solidFill>
                  <a:prstClr val="black">
                    <a:tint val="75000"/>
                  </a:prstClr>
                </a:solidFill>
              </a:rPr>
              <a:pPr/>
              <a:t>05/04/2017</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8437865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5EA3EFC-F11D-4A45-B296-9FD67F0391D3}" type="datetime1">
              <a:rPr lang="fr-FR" smtClean="0">
                <a:solidFill>
                  <a:prstClr val="black">
                    <a:tint val="75000"/>
                  </a:prstClr>
                </a:solidFill>
              </a:rPr>
              <a:pPr/>
              <a:t>05/04/2017</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57811657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D12E52A-A52D-4CDA-88A0-FA1042F423E4}" type="datetime1">
              <a:rPr lang="fr-FR" smtClean="0">
                <a:solidFill>
                  <a:prstClr val="black">
                    <a:tint val="75000"/>
                  </a:prstClr>
                </a:solidFill>
              </a:rPr>
              <a:pPr/>
              <a:t>05/04/2017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633524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60DD6E80-C3DB-4F29-B609-4E1F60312F8C}" type="datetime1">
              <a:rPr lang="fr-FR" smtClean="0"/>
              <a:t>05/04/2017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2A65BE1-FD53-4834-8281-5F57B3256B03}" type="slidenum">
              <a:rPr lang="fr-FR" smtClean="0"/>
              <a:t>‹N°›</a:t>
            </a:fld>
            <a:endParaRPr lang="fr-FR"/>
          </a:p>
        </p:txBody>
      </p:sp>
    </p:spTree>
    <p:extLst>
      <p:ext uri="{BB962C8B-B14F-4D97-AF65-F5344CB8AC3E}">
        <p14:creationId xmlns:p14="http://schemas.microsoft.com/office/powerpoint/2010/main" val="111055255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F0FCC36-E2A6-4644-B8C5-4518AD007AFA}" type="datetime1">
              <a:rPr lang="fr-FR" smtClean="0">
                <a:solidFill>
                  <a:prstClr val="black">
                    <a:tint val="75000"/>
                  </a:prstClr>
                </a:solidFill>
              </a:rPr>
              <a:pPr/>
              <a:t>05/04/2017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9450550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C13B9823-5EB2-44E9-895D-669AB04A8390}" type="datetime1">
              <a:rPr lang="fr-FR" smtClean="0">
                <a:solidFill>
                  <a:prstClr val="black">
                    <a:tint val="75000"/>
                  </a:prstClr>
                </a:solidFill>
              </a:rPr>
              <a:pPr/>
              <a:t>05/04/2017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7281615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2092BA3-02BD-4AC7-9AC0-879B2CA0CF0E}" type="datetime1">
              <a:rPr lang="fr-FR" smtClean="0">
                <a:solidFill>
                  <a:prstClr val="black">
                    <a:tint val="75000"/>
                  </a:prstClr>
                </a:solidFill>
              </a:rPr>
              <a:pPr/>
              <a:t>05/04/2017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7556398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9C766E99-A93B-4DAD-AA16-1344798A24F4}" type="datetime1">
              <a:rPr lang="fr-FR" smtClean="0">
                <a:solidFill>
                  <a:prstClr val="black">
                    <a:tint val="75000"/>
                  </a:prstClr>
                </a:solidFill>
              </a:rPr>
              <a:pPr/>
              <a:t>05/04/2017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6433333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400473B-924A-4EBB-B03C-6256087099D0}" type="datetime1">
              <a:rPr lang="fr-FR" smtClean="0">
                <a:solidFill>
                  <a:prstClr val="black">
                    <a:tint val="75000"/>
                  </a:prstClr>
                </a:solidFill>
              </a:rPr>
              <a:pPr/>
              <a:t>05/04/2017</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8377495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40E1479-F2C7-4760-92D5-88BCC733E763}" type="datetime1">
              <a:rPr lang="fr-FR" smtClean="0">
                <a:solidFill>
                  <a:prstClr val="black">
                    <a:tint val="75000"/>
                  </a:prstClr>
                </a:solidFill>
              </a:rPr>
              <a:pPr/>
              <a:t>05/04/2017</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13019635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60DD6E80-C3DB-4F29-B609-4E1F60312F8C}" type="datetime1">
              <a:rPr lang="fr-FR" smtClean="0">
                <a:solidFill>
                  <a:prstClr val="black">
                    <a:tint val="75000"/>
                  </a:prstClr>
                </a:solidFill>
              </a:rPr>
              <a:pPr/>
              <a:t>05/04/2017</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60169693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141ECDD-D304-4999-A73D-3ECBE9D1C134}" type="datetime1">
              <a:rPr lang="fr-FR" smtClean="0">
                <a:solidFill>
                  <a:prstClr val="black">
                    <a:tint val="75000"/>
                  </a:prstClr>
                </a:solidFill>
              </a:rPr>
              <a:pPr/>
              <a:t>05/04/2017</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84537240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B8F44FA-3119-4207-8521-0125DBD9F170}" type="datetime1">
              <a:rPr lang="fr-FR" smtClean="0">
                <a:solidFill>
                  <a:prstClr val="black">
                    <a:tint val="75000"/>
                  </a:prstClr>
                </a:solidFill>
              </a:rPr>
              <a:pPr/>
              <a:t>05/04/2017</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05913171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5EA3EFC-F11D-4A45-B296-9FD67F0391D3}" type="datetime1">
              <a:rPr lang="fr-FR" smtClean="0">
                <a:solidFill>
                  <a:prstClr val="black">
                    <a:tint val="75000"/>
                  </a:prstClr>
                </a:solidFill>
              </a:rPr>
              <a:pPr/>
              <a:t>05/04/2017</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488396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141ECDD-D304-4999-A73D-3ECBE9D1C134}" type="datetime1">
              <a:rPr lang="fr-FR" smtClean="0"/>
              <a:t>05/04/2017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2A65BE1-FD53-4834-8281-5F57B3256B03}" type="slidenum">
              <a:rPr lang="fr-FR" smtClean="0"/>
              <a:t>‹N°›</a:t>
            </a:fld>
            <a:endParaRPr lang="fr-FR"/>
          </a:p>
        </p:txBody>
      </p:sp>
    </p:spTree>
    <p:extLst>
      <p:ext uri="{BB962C8B-B14F-4D97-AF65-F5344CB8AC3E}">
        <p14:creationId xmlns:p14="http://schemas.microsoft.com/office/powerpoint/2010/main" val="306288866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D12E52A-A52D-4CDA-88A0-FA1042F423E4}" type="datetime1">
              <a:rPr lang="fr-FR" smtClean="0">
                <a:solidFill>
                  <a:prstClr val="black">
                    <a:tint val="75000"/>
                  </a:prstClr>
                </a:solidFill>
              </a:rPr>
              <a:pPr/>
              <a:t>05/04/2017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39386769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F0FCC36-E2A6-4644-B8C5-4518AD007AFA}" type="datetime1">
              <a:rPr lang="fr-FR" smtClean="0">
                <a:solidFill>
                  <a:prstClr val="black">
                    <a:tint val="75000"/>
                  </a:prstClr>
                </a:solidFill>
              </a:rPr>
              <a:pPr/>
              <a:t>05/04/2017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1176887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C13B9823-5EB2-44E9-895D-669AB04A8390}" type="datetime1">
              <a:rPr lang="fr-FR" smtClean="0">
                <a:solidFill>
                  <a:prstClr val="black">
                    <a:tint val="75000"/>
                  </a:prstClr>
                </a:solidFill>
              </a:rPr>
              <a:pPr/>
              <a:t>05/04/2017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71906540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2092BA3-02BD-4AC7-9AC0-879B2CA0CF0E}" type="datetime1">
              <a:rPr lang="fr-FR" smtClean="0">
                <a:solidFill>
                  <a:prstClr val="black">
                    <a:tint val="75000"/>
                  </a:prstClr>
                </a:solidFill>
              </a:rPr>
              <a:pPr/>
              <a:t>05/04/2017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76162887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9C766E99-A93B-4DAD-AA16-1344798A24F4}" type="datetime1">
              <a:rPr lang="fr-FR" smtClean="0">
                <a:solidFill>
                  <a:prstClr val="black">
                    <a:tint val="75000"/>
                  </a:prstClr>
                </a:solidFill>
              </a:rPr>
              <a:pPr/>
              <a:t>05/04/2017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63292349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400473B-924A-4EBB-B03C-6256087099D0}" type="datetime1">
              <a:rPr lang="fr-FR" smtClean="0">
                <a:solidFill>
                  <a:prstClr val="black">
                    <a:tint val="75000"/>
                  </a:prstClr>
                </a:solidFill>
              </a:rPr>
              <a:pPr/>
              <a:t>05/04/2017</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18888962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40E1479-F2C7-4760-92D5-88BCC733E763}" type="datetime1">
              <a:rPr lang="fr-FR" smtClean="0">
                <a:solidFill>
                  <a:prstClr val="black">
                    <a:tint val="75000"/>
                  </a:prstClr>
                </a:solidFill>
              </a:rPr>
              <a:pPr/>
              <a:t>05/04/2017</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09617268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60DD6E80-C3DB-4F29-B609-4E1F60312F8C}" type="datetime1">
              <a:rPr lang="fr-FR" smtClean="0">
                <a:solidFill>
                  <a:prstClr val="black">
                    <a:tint val="75000"/>
                  </a:prstClr>
                </a:solidFill>
              </a:rPr>
              <a:pPr/>
              <a:t>05/04/2017</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09880863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141ECDD-D304-4999-A73D-3ECBE9D1C134}" type="datetime1">
              <a:rPr lang="fr-FR" smtClean="0">
                <a:solidFill>
                  <a:prstClr val="black">
                    <a:tint val="75000"/>
                  </a:prstClr>
                </a:solidFill>
              </a:rPr>
              <a:pPr/>
              <a:t>05/04/2017</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19446565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B8F44FA-3119-4207-8521-0125DBD9F170}" type="datetime1">
              <a:rPr lang="fr-FR" smtClean="0">
                <a:solidFill>
                  <a:prstClr val="black">
                    <a:tint val="75000"/>
                  </a:prstClr>
                </a:solidFill>
              </a:rPr>
              <a:pPr/>
              <a:t>05/04/2017</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645519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B8F44FA-3119-4207-8521-0125DBD9F170}" type="datetime1">
              <a:rPr lang="fr-FR" smtClean="0"/>
              <a:t>05/04/2017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2A65BE1-FD53-4834-8281-5F57B3256B03}" type="slidenum">
              <a:rPr lang="fr-FR" smtClean="0"/>
              <a:t>‹N°›</a:t>
            </a:fld>
            <a:endParaRPr lang="fr-FR"/>
          </a:p>
        </p:txBody>
      </p:sp>
    </p:spTree>
    <p:extLst>
      <p:ext uri="{BB962C8B-B14F-4D97-AF65-F5344CB8AC3E}">
        <p14:creationId xmlns:p14="http://schemas.microsoft.com/office/powerpoint/2010/main" val="14970328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5EA3EFC-F11D-4A45-B296-9FD67F0391D3}" type="datetime1">
              <a:rPr lang="fr-FR" smtClean="0">
                <a:solidFill>
                  <a:prstClr val="black">
                    <a:tint val="75000"/>
                  </a:prstClr>
                </a:solidFill>
              </a:rPr>
              <a:pPr/>
              <a:t>05/04/2017</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77917610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D12E52A-A52D-4CDA-88A0-FA1042F423E4}" type="datetime1">
              <a:rPr lang="fr-FR" smtClean="0">
                <a:solidFill>
                  <a:prstClr val="black">
                    <a:tint val="75000"/>
                  </a:prstClr>
                </a:solidFill>
              </a:rPr>
              <a:pPr/>
              <a:t>05/04/2017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44504021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F0FCC36-E2A6-4644-B8C5-4518AD007AFA}" type="datetime1">
              <a:rPr lang="fr-FR" smtClean="0">
                <a:solidFill>
                  <a:prstClr val="black">
                    <a:tint val="75000"/>
                  </a:prstClr>
                </a:solidFill>
              </a:rPr>
              <a:pPr/>
              <a:t>05/04/2017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65612338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C13B9823-5EB2-44E9-895D-669AB04A8390}" type="datetime1">
              <a:rPr lang="fr-FR" smtClean="0">
                <a:solidFill>
                  <a:prstClr val="black">
                    <a:tint val="75000"/>
                  </a:prstClr>
                </a:solidFill>
              </a:rPr>
              <a:pPr/>
              <a:t>05/04/2017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70734791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2092BA3-02BD-4AC7-9AC0-879B2CA0CF0E}" type="datetime1">
              <a:rPr lang="fr-FR" smtClean="0">
                <a:solidFill>
                  <a:prstClr val="black">
                    <a:tint val="75000"/>
                  </a:prstClr>
                </a:solidFill>
              </a:rPr>
              <a:pPr/>
              <a:t>05/04/2017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3304661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9C766E99-A93B-4DAD-AA16-1344798A24F4}" type="datetime1">
              <a:rPr lang="fr-FR" smtClean="0">
                <a:solidFill>
                  <a:prstClr val="black">
                    <a:tint val="75000"/>
                  </a:prstClr>
                </a:solidFill>
              </a:rPr>
              <a:pPr/>
              <a:t>05/04/2017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24620413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400473B-924A-4EBB-B03C-6256087099D0}" type="datetime1">
              <a:rPr lang="fr-FR" smtClean="0">
                <a:solidFill>
                  <a:prstClr val="black">
                    <a:tint val="75000"/>
                  </a:prstClr>
                </a:solidFill>
              </a:rPr>
              <a:pPr/>
              <a:t>05/04/2017</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94446926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40E1479-F2C7-4760-92D5-88BCC733E763}" type="datetime1">
              <a:rPr lang="fr-FR" smtClean="0">
                <a:solidFill>
                  <a:prstClr val="black">
                    <a:tint val="75000"/>
                  </a:prstClr>
                </a:solidFill>
              </a:rPr>
              <a:pPr/>
              <a:t>05/04/2017</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48228733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60DD6E80-C3DB-4F29-B609-4E1F60312F8C}" type="datetime1">
              <a:rPr lang="fr-FR" smtClean="0">
                <a:solidFill>
                  <a:prstClr val="black">
                    <a:tint val="75000"/>
                  </a:prstClr>
                </a:solidFill>
              </a:rPr>
              <a:pPr/>
              <a:t>05/04/2017</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5499561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141ECDD-D304-4999-A73D-3ECBE9D1C134}" type="datetime1">
              <a:rPr lang="fr-FR" smtClean="0">
                <a:solidFill>
                  <a:prstClr val="black">
                    <a:tint val="75000"/>
                  </a:prstClr>
                </a:solidFill>
              </a:rPr>
              <a:pPr/>
              <a:t>05/04/2017</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432673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5EA3EFC-F11D-4A45-B296-9FD67F0391D3}" type="datetime1">
              <a:rPr lang="fr-FR" smtClean="0"/>
              <a:t>05/04/2017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2A65BE1-FD53-4834-8281-5F57B3256B03}" type="slidenum">
              <a:rPr lang="fr-FR" smtClean="0"/>
              <a:t>‹N°›</a:t>
            </a:fld>
            <a:endParaRPr lang="fr-FR"/>
          </a:p>
        </p:txBody>
      </p:sp>
    </p:spTree>
    <p:extLst>
      <p:ext uri="{BB962C8B-B14F-4D97-AF65-F5344CB8AC3E}">
        <p14:creationId xmlns:p14="http://schemas.microsoft.com/office/powerpoint/2010/main" val="215077852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B8F44FA-3119-4207-8521-0125DBD9F170}" type="datetime1">
              <a:rPr lang="fr-FR" smtClean="0">
                <a:solidFill>
                  <a:prstClr val="black">
                    <a:tint val="75000"/>
                  </a:prstClr>
                </a:solidFill>
              </a:rPr>
              <a:pPr/>
              <a:t>05/04/2017</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03170612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5EA3EFC-F11D-4A45-B296-9FD67F0391D3}" type="datetime1">
              <a:rPr lang="fr-FR" smtClean="0">
                <a:solidFill>
                  <a:prstClr val="black">
                    <a:tint val="75000"/>
                  </a:prstClr>
                </a:solidFill>
              </a:rPr>
              <a:pPr/>
              <a:t>05/04/2017</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901059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D12E52A-A52D-4CDA-88A0-FA1042F423E4}" type="datetime1">
              <a:rPr lang="fr-FR" smtClean="0">
                <a:solidFill>
                  <a:prstClr val="black">
                    <a:tint val="75000"/>
                  </a:prstClr>
                </a:solidFill>
              </a:rPr>
              <a:pPr/>
              <a:t>05/04/2017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96473758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F0FCC36-E2A6-4644-B8C5-4518AD007AFA}" type="datetime1">
              <a:rPr lang="fr-FR" smtClean="0">
                <a:solidFill>
                  <a:prstClr val="black">
                    <a:tint val="75000"/>
                  </a:prstClr>
                </a:solidFill>
              </a:rPr>
              <a:pPr/>
              <a:t>05/04/2017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92956881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C13B9823-5EB2-44E9-895D-669AB04A8390}" type="datetime1">
              <a:rPr lang="fr-FR" smtClean="0">
                <a:solidFill>
                  <a:prstClr val="black">
                    <a:tint val="75000"/>
                  </a:prstClr>
                </a:solidFill>
              </a:rPr>
              <a:pPr/>
              <a:t>05/04/2017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63747925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2092BA3-02BD-4AC7-9AC0-879B2CA0CF0E}" type="datetime1">
              <a:rPr lang="fr-FR" smtClean="0">
                <a:solidFill>
                  <a:prstClr val="black">
                    <a:tint val="75000"/>
                  </a:prstClr>
                </a:solidFill>
              </a:rPr>
              <a:pPr/>
              <a:t>05/04/2017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24778673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9C766E99-A93B-4DAD-AA16-1344798A24F4}" type="datetime1">
              <a:rPr lang="fr-FR" smtClean="0">
                <a:solidFill>
                  <a:prstClr val="black">
                    <a:tint val="75000"/>
                  </a:prstClr>
                </a:solidFill>
              </a:rPr>
              <a:pPr/>
              <a:t>05/04/2017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46140533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400473B-924A-4EBB-B03C-6256087099D0}" type="datetime1">
              <a:rPr lang="fr-FR" smtClean="0">
                <a:solidFill>
                  <a:prstClr val="black">
                    <a:tint val="75000"/>
                  </a:prstClr>
                </a:solidFill>
              </a:rPr>
              <a:pPr/>
              <a:t>05/04/2017</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37911803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40E1479-F2C7-4760-92D5-88BCC733E763}" type="datetime1">
              <a:rPr lang="fr-FR" smtClean="0">
                <a:solidFill>
                  <a:prstClr val="black">
                    <a:tint val="75000"/>
                  </a:prstClr>
                </a:solidFill>
              </a:rPr>
              <a:pPr/>
              <a:t>05/04/2017</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88053538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60DD6E80-C3DB-4F29-B609-4E1F60312F8C}" type="datetime1">
              <a:rPr lang="fr-FR" smtClean="0">
                <a:solidFill>
                  <a:prstClr val="black">
                    <a:tint val="75000"/>
                  </a:prstClr>
                </a:solidFill>
              </a:rPr>
              <a:pPr/>
              <a:t>05/04/2017</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164421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10.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2.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theme" Target="../theme/theme11.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3.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theme" Target="../theme/theme12.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theme" Target="../theme/theme13.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image" Target="../media/image2.jpg"/><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8.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9.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A751BD-273F-4296-B5A0-680E2BCAFC41}" type="datetime1">
              <a:rPr lang="fr-FR" smtClean="0"/>
              <a:t>05/04/2017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A65BE1-FD53-4834-8281-5F57B3256B03}" type="slidenum">
              <a:rPr lang="fr-FR" smtClean="0"/>
              <a:t>‹N°›</a:t>
            </a:fld>
            <a:endParaRPr lang="fr-FR"/>
          </a:p>
        </p:txBody>
      </p:sp>
    </p:spTree>
    <p:extLst>
      <p:ext uri="{BB962C8B-B14F-4D97-AF65-F5344CB8AC3E}">
        <p14:creationId xmlns:p14="http://schemas.microsoft.com/office/powerpoint/2010/main" val="20079745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A751BD-273F-4296-B5A0-680E2BCAFC41}" type="datetime1">
              <a:rPr lang="fr-FR" smtClean="0">
                <a:solidFill>
                  <a:prstClr val="black">
                    <a:tint val="75000"/>
                  </a:prstClr>
                </a:solidFill>
              </a:rPr>
              <a:pPr/>
              <a:t>05/04/2017</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13457505"/>
      </p:ext>
    </p:extLst>
  </p:cSld>
  <p:clrMap bg1="lt1" tx1="dk1" bg2="lt2" tx2="dk2" accent1="accent1" accent2="accent2" accent3="accent3" accent4="accent4" accent5="accent5" accent6="accent6" hlink="hlink" folHlink="folHlink"/>
  <p:sldLayoutIdLst>
    <p:sldLayoutId id="2147484032" r:id="rId1"/>
    <p:sldLayoutId id="2147484033" r:id="rId2"/>
    <p:sldLayoutId id="2147484034" r:id="rId3"/>
    <p:sldLayoutId id="2147484035" r:id="rId4"/>
    <p:sldLayoutId id="2147484036" r:id="rId5"/>
    <p:sldLayoutId id="2147484037" r:id="rId6"/>
    <p:sldLayoutId id="2147484038" r:id="rId7"/>
    <p:sldLayoutId id="2147484039" r:id="rId8"/>
    <p:sldLayoutId id="2147484040" r:id="rId9"/>
    <p:sldLayoutId id="2147484041" r:id="rId10"/>
    <p:sldLayoutId id="214748404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A751BD-273F-4296-B5A0-680E2BCAFC41}" type="datetime1">
              <a:rPr lang="fr-FR" smtClean="0">
                <a:solidFill>
                  <a:prstClr val="black">
                    <a:tint val="75000"/>
                  </a:prstClr>
                </a:solidFill>
              </a:rPr>
              <a:pPr/>
              <a:t>05/04/2017</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141865300"/>
      </p:ext>
    </p:extLst>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1" y="366817"/>
            <a:ext cx="9144001" cy="84408"/>
          </a:xfrm>
          <a:prstGeom prst="rect">
            <a:avLst/>
          </a:prstGeom>
          <a:solidFill>
            <a:srgbClr val="438086">
              <a:alpha val="50000"/>
            </a:srgbClr>
          </a:solidFill>
          <a:ln w="12700">
            <a:miter lim="400000"/>
          </a:ln>
        </p:spPr>
        <p:txBody>
          <a:bodyPr lIns="0" tIns="0" rIns="0" bIns="0" anchor="ctr"/>
          <a:lstStyle/>
          <a:p>
            <a:pPr algn="ctr">
              <a:defRPr>
                <a:solidFill>
                  <a:srgbClr val="FFFFFF"/>
                </a:solidFill>
              </a:defRPr>
            </a:pPr>
            <a:endParaRPr kern="0">
              <a:solidFill>
                <a:srgbClr val="FFFFFF"/>
              </a:solidFill>
              <a:latin typeface="Georgia"/>
              <a:sym typeface="Georgia"/>
            </a:endParaRPr>
          </a:p>
        </p:txBody>
      </p:sp>
      <p:sp>
        <p:nvSpPr>
          <p:cNvPr id="3" name="Shape 3"/>
          <p:cNvSpPr/>
          <p:nvPr/>
        </p:nvSpPr>
        <p:spPr>
          <a:xfrm>
            <a:off x="0" y="-1"/>
            <a:ext cx="9144000" cy="310663"/>
          </a:xfrm>
          <a:prstGeom prst="rect">
            <a:avLst/>
          </a:prstGeom>
          <a:solidFill>
            <a:srgbClr val="424456"/>
          </a:solidFill>
          <a:ln w="12700">
            <a:miter lim="400000"/>
          </a:ln>
        </p:spPr>
        <p:txBody>
          <a:bodyPr lIns="0" tIns="0" rIns="0" bIns="0" anchor="ctr"/>
          <a:lstStyle/>
          <a:p>
            <a:pPr algn="ctr">
              <a:defRPr>
                <a:solidFill>
                  <a:srgbClr val="FFFFFF"/>
                </a:solidFill>
              </a:defRPr>
            </a:pPr>
            <a:endParaRPr kern="0">
              <a:solidFill>
                <a:srgbClr val="FFFFFF"/>
              </a:solidFill>
              <a:latin typeface="Georgia"/>
              <a:sym typeface="Georgia"/>
            </a:endParaRPr>
          </a:p>
        </p:txBody>
      </p:sp>
      <p:sp>
        <p:nvSpPr>
          <p:cNvPr id="4" name="Shape 4"/>
          <p:cNvSpPr/>
          <p:nvPr/>
        </p:nvSpPr>
        <p:spPr>
          <a:xfrm>
            <a:off x="0" y="308275"/>
            <a:ext cx="9144001" cy="91443"/>
          </a:xfrm>
          <a:prstGeom prst="rect">
            <a:avLst/>
          </a:prstGeom>
          <a:solidFill>
            <a:srgbClr val="438086"/>
          </a:solidFill>
          <a:ln w="12700">
            <a:miter lim="400000"/>
          </a:ln>
        </p:spPr>
        <p:txBody>
          <a:bodyPr lIns="0" tIns="0" rIns="0" bIns="0" anchor="ctr"/>
          <a:lstStyle/>
          <a:p>
            <a:pPr algn="ctr">
              <a:defRPr>
                <a:solidFill>
                  <a:srgbClr val="FFFFFF"/>
                </a:solidFill>
              </a:defRPr>
            </a:pPr>
            <a:endParaRPr kern="0">
              <a:solidFill>
                <a:srgbClr val="FFFFFF"/>
              </a:solidFill>
              <a:latin typeface="Georgia"/>
              <a:sym typeface="Georgia"/>
            </a:endParaRPr>
          </a:p>
        </p:txBody>
      </p:sp>
      <p:sp>
        <p:nvSpPr>
          <p:cNvPr id="5" name="Shape 5"/>
          <p:cNvSpPr/>
          <p:nvPr/>
        </p:nvSpPr>
        <p:spPr>
          <a:xfrm flipV="1">
            <a:off x="5410182" y="360246"/>
            <a:ext cx="3733820" cy="91088"/>
          </a:xfrm>
          <a:prstGeom prst="rect">
            <a:avLst/>
          </a:prstGeom>
          <a:solidFill>
            <a:srgbClr val="438086"/>
          </a:solidFill>
          <a:ln w="12700">
            <a:miter lim="400000"/>
          </a:ln>
        </p:spPr>
        <p:txBody>
          <a:bodyPr lIns="0" tIns="0" rIns="0" bIns="0" anchor="ctr"/>
          <a:lstStyle/>
          <a:p>
            <a:pPr algn="ctr">
              <a:defRPr>
                <a:solidFill>
                  <a:srgbClr val="FFFFFF"/>
                </a:solidFill>
              </a:defRPr>
            </a:pPr>
            <a:endParaRPr kern="0">
              <a:solidFill>
                <a:srgbClr val="FFFFFF"/>
              </a:solidFill>
              <a:latin typeface="Georgia"/>
              <a:sym typeface="Georgia"/>
            </a:endParaRPr>
          </a:p>
        </p:txBody>
      </p:sp>
      <p:sp>
        <p:nvSpPr>
          <p:cNvPr id="6" name="Shape 6"/>
          <p:cNvSpPr/>
          <p:nvPr/>
        </p:nvSpPr>
        <p:spPr>
          <a:xfrm flipV="1">
            <a:off x="5410200" y="440111"/>
            <a:ext cx="3733802" cy="180036"/>
          </a:xfrm>
          <a:prstGeom prst="rect">
            <a:avLst/>
          </a:prstGeom>
          <a:solidFill>
            <a:srgbClr val="438086">
              <a:alpha val="50000"/>
            </a:srgbClr>
          </a:solidFill>
          <a:ln w="12700">
            <a:miter lim="400000"/>
          </a:ln>
        </p:spPr>
        <p:txBody>
          <a:bodyPr lIns="0" tIns="0" rIns="0" bIns="0" anchor="ctr"/>
          <a:lstStyle/>
          <a:p>
            <a:pPr algn="ctr">
              <a:defRPr>
                <a:solidFill>
                  <a:srgbClr val="FFFFFF"/>
                </a:solidFill>
              </a:defRPr>
            </a:pPr>
            <a:endParaRPr kern="0">
              <a:solidFill>
                <a:srgbClr val="FFFFFF"/>
              </a:solidFill>
              <a:latin typeface="Georgia"/>
              <a:sym typeface="Georgia"/>
            </a:endParaRPr>
          </a:p>
        </p:txBody>
      </p:sp>
      <p:sp>
        <p:nvSpPr>
          <p:cNvPr id="7" name="Shape 7"/>
          <p:cNvSpPr/>
          <p:nvPr/>
        </p:nvSpPr>
        <p:spPr>
          <a:xfrm>
            <a:off x="5407338" y="497503"/>
            <a:ext cx="3063241" cy="27433"/>
          </a:xfrm>
          <a:prstGeom prst="roundRect">
            <a:avLst>
              <a:gd name="adj" fmla="val 16667"/>
            </a:avLst>
          </a:prstGeom>
          <a:solidFill>
            <a:srgbClr val="FFFFFF"/>
          </a:solidFill>
          <a:ln w="12700">
            <a:miter lim="400000"/>
          </a:ln>
        </p:spPr>
        <p:txBody>
          <a:bodyPr lIns="0" tIns="0" rIns="0" bIns="0" anchor="ctr"/>
          <a:lstStyle/>
          <a:p>
            <a:pPr algn="ctr">
              <a:defRPr>
                <a:solidFill>
                  <a:srgbClr val="FFFFFF"/>
                </a:solidFill>
              </a:defRPr>
            </a:pPr>
            <a:endParaRPr kern="0">
              <a:solidFill>
                <a:srgbClr val="FFFFFF"/>
              </a:solidFill>
              <a:latin typeface="Georgia"/>
              <a:sym typeface="Georgia"/>
            </a:endParaRPr>
          </a:p>
        </p:txBody>
      </p:sp>
      <p:sp>
        <p:nvSpPr>
          <p:cNvPr id="8" name="Shape 8"/>
          <p:cNvSpPr/>
          <p:nvPr/>
        </p:nvSpPr>
        <p:spPr>
          <a:xfrm>
            <a:off x="7373646" y="588942"/>
            <a:ext cx="1600201" cy="36577"/>
          </a:xfrm>
          <a:prstGeom prst="roundRect">
            <a:avLst>
              <a:gd name="adj" fmla="val 16667"/>
            </a:avLst>
          </a:prstGeom>
          <a:solidFill>
            <a:srgbClr val="FFFFFF"/>
          </a:solidFill>
          <a:ln w="12700">
            <a:miter lim="400000"/>
          </a:ln>
        </p:spPr>
        <p:txBody>
          <a:bodyPr lIns="0" tIns="0" rIns="0" bIns="0" anchor="ctr"/>
          <a:lstStyle/>
          <a:p>
            <a:pPr algn="ctr">
              <a:defRPr>
                <a:solidFill>
                  <a:srgbClr val="FFFFFF"/>
                </a:solidFill>
              </a:defRPr>
            </a:pPr>
            <a:endParaRPr kern="0">
              <a:solidFill>
                <a:srgbClr val="FFFFFF"/>
              </a:solidFill>
              <a:latin typeface="Georgia"/>
              <a:sym typeface="Georgia"/>
            </a:endParaRPr>
          </a:p>
        </p:txBody>
      </p:sp>
      <p:sp>
        <p:nvSpPr>
          <p:cNvPr id="9" name="Shape 9"/>
          <p:cNvSpPr/>
          <p:nvPr/>
        </p:nvSpPr>
        <p:spPr>
          <a:xfrm>
            <a:off x="9084965" y="-2001"/>
            <a:ext cx="57627" cy="621792"/>
          </a:xfrm>
          <a:prstGeom prst="rect">
            <a:avLst/>
          </a:prstGeom>
          <a:solidFill>
            <a:srgbClr val="FFFFFF">
              <a:alpha val="65098"/>
            </a:srgbClr>
          </a:solidFill>
          <a:ln w="12700">
            <a:miter lim="400000"/>
          </a:ln>
        </p:spPr>
        <p:txBody>
          <a:bodyPr lIns="0" tIns="0" rIns="0" bIns="0" anchor="ctr"/>
          <a:lstStyle/>
          <a:p>
            <a:pPr algn="ctr">
              <a:defRPr>
                <a:solidFill>
                  <a:srgbClr val="FFFFFF"/>
                </a:solidFill>
              </a:defRPr>
            </a:pPr>
            <a:endParaRPr kern="0">
              <a:solidFill>
                <a:srgbClr val="FFFFFF"/>
              </a:solidFill>
              <a:latin typeface="Georgia"/>
              <a:sym typeface="Georgia"/>
            </a:endParaRPr>
          </a:p>
        </p:txBody>
      </p:sp>
      <p:sp>
        <p:nvSpPr>
          <p:cNvPr id="10" name="Shape 10"/>
          <p:cNvSpPr/>
          <p:nvPr/>
        </p:nvSpPr>
        <p:spPr>
          <a:xfrm>
            <a:off x="9044481" y="-2001"/>
            <a:ext cx="27433" cy="621792"/>
          </a:xfrm>
          <a:prstGeom prst="rect">
            <a:avLst/>
          </a:prstGeom>
          <a:solidFill>
            <a:srgbClr val="FFFFFF">
              <a:alpha val="65098"/>
            </a:srgbClr>
          </a:solidFill>
          <a:ln w="12700">
            <a:miter lim="400000"/>
          </a:ln>
        </p:spPr>
        <p:txBody>
          <a:bodyPr lIns="0" tIns="0" rIns="0" bIns="0" anchor="ctr"/>
          <a:lstStyle/>
          <a:p>
            <a:pPr algn="ctr">
              <a:defRPr>
                <a:solidFill>
                  <a:srgbClr val="FFFFFF"/>
                </a:solidFill>
              </a:defRPr>
            </a:pPr>
            <a:endParaRPr kern="0">
              <a:solidFill>
                <a:srgbClr val="FFFFFF"/>
              </a:solidFill>
              <a:latin typeface="Georgia"/>
              <a:sym typeface="Georgia"/>
            </a:endParaRPr>
          </a:p>
        </p:txBody>
      </p:sp>
      <p:sp>
        <p:nvSpPr>
          <p:cNvPr id="11" name="Shape 11"/>
          <p:cNvSpPr/>
          <p:nvPr/>
        </p:nvSpPr>
        <p:spPr>
          <a:xfrm>
            <a:off x="9025428" y="-2001"/>
            <a:ext cx="9145" cy="621792"/>
          </a:xfrm>
          <a:prstGeom prst="rect">
            <a:avLst/>
          </a:prstGeom>
          <a:solidFill>
            <a:srgbClr val="FFFFFF">
              <a:alpha val="60000"/>
            </a:srgbClr>
          </a:solidFill>
          <a:ln w="12700">
            <a:miter lim="400000"/>
          </a:ln>
        </p:spPr>
        <p:txBody>
          <a:bodyPr lIns="0" tIns="0" rIns="0" bIns="0" anchor="ctr"/>
          <a:lstStyle/>
          <a:p>
            <a:pPr algn="ctr">
              <a:defRPr>
                <a:solidFill>
                  <a:srgbClr val="FFFFFF"/>
                </a:solidFill>
              </a:defRPr>
            </a:pPr>
            <a:endParaRPr kern="0">
              <a:solidFill>
                <a:srgbClr val="FFFFFF"/>
              </a:solidFill>
              <a:latin typeface="Georgia"/>
              <a:sym typeface="Georgia"/>
            </a:endParaRPr>
          </a:p>
        </p:txBody>
      </p:sp>
      <p:sp>
        <p:nvSpPr>
          <p:cNvPr id="12" name="Shape 12"/>
          <p:cNvSpPr/>
          <p:nvPr/>
        </p:nvSpPr>
        <p:spPr>
          <a:xfrm>
            <a:off x="8975422" y="-2001"/>
            <a:ext cx="27433" cy="621792"/>
          </a:xfrm>
          <a:prstGeom prst="rect">
            <a:avLst/>
          </a:prstGeom>
          <a:solidFill>
            <a:srgbClr val="FFFFFF">
              <a:alpha val="40000"/>
            </a:srgbClr>
          </a:solidFill>
          <a:ln w="12700">
            <a:miter lim="400000"/>
          </a:ln>
        </p:spPr>
        <p:txBody>
          <a:bodyPr lIns="0" tIns="0" rIns="0" bIns="0" anchor="ctr"/>
          <a:lstStyle/>
          <a:p>
            <a:pPr algn="ctr">
              <a:defRPr>
                <a:solidFill>
                  <a:srgbClr val="FFFFFF"/>
                </a:solidFill>
              </a:defRPr>
            </a:pPr>
            <a:endParaRPr kern="0">
              <a:solidFill>
                <a:srgbClr val="FFFFFF"/>
              </a:solidFill>
              <a:latin typeface="Georgia"/>
              <a:sym typeface="Georgia"/>
            </a:endParaRPr>
          </a:p>
        </p:txBody>
      </p:sp>
      <p:sp>
        <p:nvSpPr>
          <p:cNvPr id="13" name="Shape 13"/>
          <p:cNvSpPr/>
          <p:nvPr/>
        </p:nvSpPr>
        <p:spPr>
          <a:xfrm>
            <a:off x="8915676" y="379"/>
            <a:ext cx="54865" cy="585218"/>
          </a:xfrm>
          <a:prstGeom prst="rect">
            <a:avLst/>
          </a:prstGeom>
          <a:solidFill>
            <a:srgbClr val="FFFFFF">
              <a:alpha val="20000"/>
            </a:srgbClr>
          </a:solidFill>
          <a:ln w="12700">
            <a:miter lim="400000"/>
          </a:ln>
        </p:spPr>
        <p:txBody>
          <a:bodyPr lIns="0" tIns="0" rIns="0" bIns="0" anchor="ctr"/>
          <a:lstStyle/>
          <a:p>
            <a:pPr algn="ctr">
              <a:defRPr>
                <a:solidFill>
                  <a:srgbClr val="FFFFFF"/>
                </a:solidFill>
              </a:defRPr>
            </a:pPr>
            <a:endParaRPr kern="0">
              <a:solidFill>
                <a:srgbClr val="FFFFFF"/>
              </a:solidFill>
              <a:latin typeface="Georgia"/>
              <a:sym typeface="Georgia"/>
            </a:endParaRPr>
          </a:p>
        </p:txBody>
      </p:sp>
      <p:sp>
        <p:nvSpPr>
          <p:cNvPr id="14" name="Shape 14"/>
          <p:cNvSpPr/>
          <p:nvPr/>
        </p:nvSpPr>
        <p:spPr>
          <a:xfrm>
            <a:off x="8873474" y="379"/>
            <a:ext cx="9145" cy="585218"/>
          </a:xfrm>
          <a:prstGeom prst="rect">
            <a:avLst/>
          </a:prstGeom>
          <a:solidFill>
            <a:srgbClr val="FFFFFF">
              <a:alpha val="30196"/>
            </a:srgbClr>
          </a:solidFill>
          <a:ln w="12700">
            <a:miter lim="400000"/>
          </a:ln>
        </p:spPr>
        <p:txBody>
          <a:bodyPr lIns="0" tIns="0" rIns="0" bIns="0" anchor="ctr"/>
          <a:lstStyle/>
          <a:p>
            <a:pPr algn="ctr">
              <a:defRPr>
                <a:solidFill>
                  <a:srgbClr val="FFFFFF"/>
                </a:solidFill>
              </a:defRPr>
            </a:pPr>
            <a:endParaRPr kern="0">
              <a:solidFill>
                <a:srgbClr val="FFFFFF"/>
              </a:solidFill>
              <a:latin typeface="Georgia"/>
              <a:sym typeface="Georgia"/>
            </a:endParaRPr>
          </a:p>
        </p:txBody>
      </p:sp>
      <p:sp>
        <p:nvSpPr>
          <p:cNvPr id="15" name="Shape 15"/>
          <p:cNvSpPr>
            <a:spLocks noGrp="1"/>
          </p:cNvSpPr>
          <p:nvPr>
            <p:ph type="title"/>
          </p:nvPr>
        </p:nvSpPr>
        <p:spPr>
          <a:xfrm>
            <a:off x="457200" y="1103376"/>
            <a:ext cx="8229600" cy="1146048"/>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pPr lvl="0">
              <a:defRPr sz="1800">
                <a:solidFill>
                  <a:srgbClr val="000000"/>
                </a:solidFill>
              </a:defRPr>
            </a:pPr>
            <a:r>
              <a:rPr sz="4000">
                <a:solidFill>
                  <a:srgbClr val="424456"/>
                </a:solidFill>
              </a:rPr>
              <a:t>Texte du titre</a:t>
            </a:r>
          </a:p>
        </p:txBody>
      </p:sp>
      <p:sp>
        <p:nvSpPr>
          <p:cNvPr id="16" name="Shape 16"/>
          <p:cNvSpPr>
            <a:spLocks noGrp="1"/>
          </p:cNvSpPr>
          <p:nvPr>
            <p:ph type="body" idx="1"/>
          </p:nvPr>
        </p:nvSpPr>
        <p:spPr>
          <a:xfrm>
            <a:off x="457200" y="2249423"/>
            <a:ext cx="8229600" cy="4608577"/>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pPr lvl="0">
              <a:defRPr sz="1800"/>
            </a:pPr>
            <a:r>
              <a:rPr sz="2800"/>
              <a:t>Texte niveau 1</a:t>
            </a:r>
          </a:p>
          <a:p>
            <a:pPr lvl="1">
              <a:defRPr sz="1800"/>
            </a:pPr>
            <a:r>
              <a:rPr sz="2800"/>
              <a:t>Texte niveau 2</a:t>
            </a:r>
          </a:p>
          <a:p>
            <a:pPr lvl="2">
              <a:defRPr sz="1800"/>
            </a:pPr>
            <a:r>
              <a:rPr sz="2800"/>
              <a:t>Texte niveau 3</a:t>
            </a:r>
          </a:p>
          <a:p>
            <a:pPr lvl="3">
              <a:defRPr sz="1800"/>
            </a:pPr>
            <a:r>
              <a:rPr sz="2800"/>
              <a:t>Texte niveau 4</a:t>
            </a:r>
          </a:p>
          <a:p>
            <a:pPr lvl="4">
              <a:defRPr sz="1800"/>
            </a:pPr>
            <a:r>
              <a:rPr sz="2800"/>
              <a:t>Texte niveau 5</a:t>
            </a:r>
          </a:p>
        </p:txBody>
      </p:sp>
      <p:sp>
        <p:nvSpPr>
          <p:cNvPr id="17" name="Shape 17"/>
          <p:cNvSpPr>
            <a:spLocks noGrp="1"/>
          </p:cNvSpPr>
          <p:nvPr>
            <p:ph type="sldNum" sz="quarter" idx="2"/>
          </p:nvPr>
        </p:nvSpPr>
        <p:spPr>
          <a:xfrm>
            <a:off x="8174735" y="9891"/>
            <a:ext cx="762001" cy="358141"/>
          </a:xfrm>
          <a:prstGeom prst="rect">
            <a:avLst/>
          </a:prstGeom>
          <a:ln w="12700">
            <a:miter lim="400000"/>
          </a:ln>
        </p:spPr>
        <p:txBody>
          <a:bodyPr lIns="45719" rIns="45719" anchor="b">
            <a:spAutoFit/>
          </a:bodyPr>
          <a:lstStyle>
            <a:lvl1pPr algn="r">
              <a:defRPr>
                <a:solidFill>
                  <a:srgbClr val="FFFFFF"/>
                </a:solidFill>
              </a:defRPr>
            </a:lvl1pPr>
          </a:lstStyle>
          <a:p>
            <a:fld id="{86CB4B4D-7CA3-9044-876B-883B54F8677D}" type="slidenum">
              <a:rPr kern="0">
                <a:latin typeface="Georgia"/>
                <a:sym typeface="Georgia"/>
              </a:rPr>
              <a:pPr/>
              <a:t>‹N°›</a:t>
            </a:fld>
            <a:endParaRPr kern="0">
              <a:latin typeface="Georgia"/>
              <a:sym typeface="Georgia"/>
            </a:endParaRPr>
          </a:p>
        </p:txBody>
      </p:sp>
    </p:spTree>
    <p:extLst>
      <p:ext uri="{BB962C8B-B14F-4D97-AF65-F5344CB8AC3E}">
        <p14:creationId xmlns:p14="http://schemas.microsoft.com/office/powerpoint/2010/main" val="491609067"/>
      </p:ext>
    </p:extLst>
  </p:cSld>
  <p:clrMap bg1="lt1" tx1="dk1" bg2="lt2" tx2="dk2" accent1="accent1" accent2="accent2" accent3="accent3" accent4="accent4" accent5="accent5" accent6="accent6" hlink="hlink" folHlink="folHlink"/>
  <p:sldLayoutIdLst>
    <p:sldLayoutId id="2147484056" r:id="rId1"/>
    <p:sldLayoutId id="2147484057" r:id="rId2"/>
    <p:sldLayoutId id="2147484058" r:id="rId3"/>
    <p:sldLayoutId id="2147484059" r:id="rId4"/>
    <p:sldLayoutId id="2147484060" r:id="rId5"/>
    <p:sldLayoutId id="2147484061" r:id="rId6"/>
    <p:sldLayoutId id="2147484062" r:id="rId7"/>
    <p:sldLayoutId id="2147484063" r:id="rId8"/>
    <p:sldLayoutId id="2147484064" r:id="rId9"/>
    <p:sldLayoutId id="2147484065" r:id="rId10"/>
    <p:sldLayoutId id="2147484066" r:id="rId11"/>
  </p:sldLayoutIdLst>
  <p:transition spd="med"/>
  <p:txStyles>
    <p:titleStyle>
      <a:lvl1pPr>
        <a:defRPr sz="4000">
          <a:solidFill>
            <a:srgbClr val="424456"/>
          </a:solidFill>
          <a:latin typeface="Trebuchet MS"/>
          <a:ea typeface="Trebuchet MS"/>
          <a:cs typeface="Trebuchet MS"/>
          <a:sym typeface="Trebuchet MS"/>
        </a:defRPr>
      </a:lvl1pPr>
      <a:lvl2pPr>
        <a:defRPr sz="4000">
          <a:solidFill>
            <a:srgbClr val="424456"/>
          </a:solidFill>
          <a:latin typeface="Trebuchet MS"/>
          <a:ea typeface="Trebuchet MS"/>
          <a:cs typeface="Trebuchet MS"/>
          <a:sym typeface="Trebuchet MS"/>
        </a:defRPr>
      </a:lvl2pPr>
      <a:lvl3pPr>
        <a:defRPr sz="4000">
          <a:solidFill>
            <a:srgbClr val="424456"/>
          </a:solidFill>
          <a:latin typeface="Trebuchet MS"/>
          <a:ea typeface="Trebuchet MS"/>
          <a:cs typeface="Trebuchet MS"/>
          <a:sym typeface="Trebuchet MS"/>
        </a:defRPr>
      </a:lvl3pPr>
      <a:lvl4pPr>
        <a:defRPr sz="4000">
          <a:solidFill>
            <a:srgbClr val="424456"/>
          </a:solidFill>
          <a:latin typeface="Trebuchet MS"/>
          <a:ea typeface="Trebuchet MS"/>
          <a:cs typeface="Trebuchet MS"/>
          <a:sym typeface="Trebuchet MS"/>
        </a:defRPr>
      </a:lvl4pPr>
      <a:lvl5pPr>
        <a:defRPr sz="4000">
          <a:solidFill>
            <a:srgbClr val="424456"/>
          </a:solidFill>
          <a:latin typeface="Trebuchet MS"/>
          <a:ea typeface="Trebuchet MS"/>
          <a:cs typeface="Trebuchet MS"/>
          <a:sym typeface="Trebuchet MS"/>
        </a:defRPr>
      </a:lvl5pPr>
      <a:lvl6pPr>
        <a:defRPr sz="4000">
          <a:solidFill>
            <a:srgbClr val="424456"/>
          </a:solidFill>
          <a:latin typeface="Trebuchet MS"/>
          <a:ea typeface="Trebuchet MS"/>
          <a:cs typeface="Trebuchet MS"/>
          <a:sym typeface="Trebuchet MS"/>
        </a:defRPr>
      </a:lvl6pPr>
      <a:lvl7pPr>
        <a:defRPr sz="4000">
          <a:solidFill>
            <a:srgbClr val="424456"/>
          </a:solidFill>
          <a:latin typeface="Trebuchet MS"/>
          <a:ea typeface="Trebuchet MS"/>
          <a:cs typeface="Trebuchet MS"/>
          <a:sym typeface="Trebuchet MS"/>
        </a:defRPr>
      </a:lvl7pPr>
      <a:lvl8pPr>
        <a:defRPr sz="4000">
          <a:solidFill>
            <a:srgbClr val="424456"/>
          </a:solidFill>
          <a:latin typeface="Trebuchet MS"/>
          <a:ea typeface="Trebuchet MS"/>
          <a:cs typeface="Trebuchet MS"/>
          <a:sym typeface="Trebuchet MS"/>
        </a:defRPr>
      </a:lvl8pPr>
      <a:lvl9pPr>
        <a:defRPr sz="4000">
          <a:solidFill>
            <a:srgbClr val="424456"/>
          </a:solidFill>
          <a:latin typeface="Trebuchet MS"/>
          <a:ea typeface="Trebuchet MS"/>
          <a:cs typeface="Trebuchet MS"/>
          <a:sym typeface="Trebuchet MS"/>
        </a:defRPr>
      </a:lvl9pPr>
    </p:titleStyle>
    <p:bodyStyle>
      <a:lvl1pPr marL="365759" indent="-256031">
        <a:spcBef>
          <a:spcPts val="300"/>
        </a:spcBef>
        <a:buClr>
          <a:srgbClr val="A04DA3"/>
        </a:buClr>
        <a:buSzPct val="100000"/>
        <a:buFont typeface="Georgia"/>
        <a:buChar char="•"/>
        <a:defRPr sz="2800">
          <a:latin typeface="Georgia"/>
          <a:ea typeface="Georgia"/>
          <a:cs typeface="Georgia"/>
          <a:sym typeface="Georgia"/>
        </a:defRPr>
      </a:lvl1pPr>
      <a:lvl2pPr marL="677359" indent="-265879">
        <a:spcBef>
          <a:spcPts val="300"/>
        </a:spcBef>
        <a:buClr>
          <a:srgbClr val="A04DA3"/>
        </a:buClr>
        <a:buSzPct val="100000"/>
        <a:buFont typeface="Georgia"/>
        <a:buChar char="▫"/>
        <a:defRPr sz="2800">
          <a:latin typeface="Georgia"/>
          <a:ea typeface="Georgia"/>
          <a:cs typeface="Georgia"/>
          <a:sym typeface="Georgia"/>
        </a:defRPr>
      </a:lvl2pPr>
      <a:lvl3pPr marL="960120" indent="-256032">
        <a:spcBef>
          <a:spcPts val="300"/>
        </a:spcBef>
        <a:buClr>
          <a:srgbClr val="A04DA3"/>
        </a:buClr>
        <a:buSzPct val="100000"/>
        <a:buFont typeface="Georgia"/>
        <a:buChar char="●"/>
        <a:defRPr sz="2800">
          <a:latin typeface="Georgia"/>
          <a:ea typeface="Georgia"/>
          <a:cs typeface="Georgia"/>
          <a:sym typeface="Georgia"/>
        </a:defRPr>
      </a:lvl3pPr>
      <a:lvl4pPr marL="1234439" indent="-256032">
        <a:spcBef>
          <a:spcPts val="300"/>
        </a:spcBef>
        <a:buClr>
          <a:srgbClr val="A04DA3"/>
        </a:buClr>
        <a:buSzPct val="100000"/>
        <a:buFont typeface="Georgia"/>
        <a:buChar char="●"/>
        <a:defRPr sz="2800">
          <a:latin typeface="Georgia"/>
          <a:ea typeface="Georgia"/>
          <a:cs typeface="Georgia"/>
          <a:sym typeface="Georgia"/>
        </a:defRPr>
      </a:lvl4pPr>
      <a:lvl5pPr marL="1463040" indent="-256032">
        <a:spcBef>
          <a:spcPts val="300"/>
        </a:spcBef>
        <a:buClr>
          <a:srgbClr val="A04DA3"/>
        </a:buClr>
        <a:buSzPct val="100000"/>
        <a:buFont typeface="Georgia"/>
        <a:buChar char="▫"/>
        <a:defRPr sz="2800">
          <a:latin typeface="Georgia"/>
          <a:ea typeface="Georgia"/>
          <a:cs typeface="Georgia"/>
          <a:sym typeface="Georgia"/>
        </a:defRPr>
      </a:lvl5pPr>
      <a:lvl6pPr marL="1710944" indent="-284480">
        <a:spcBef>
          <a:spcPts val="300"/>
        </a:spcBef>
        <a:buClr>
          <a:srgbClr val="A04DA3"/>
        </a:buClr>
        <a:buSzPct val="100000"/>
        <a:buFont typeface="Georgia"/>
        <a:buChar char="▫"/>
        <a:defRPr sz="2800">
          <a:latin typeface="Georgia"/>
          <a:ea typeface="Georgia"/>
          <a:cs typeface="Georgia"/>
          <a:sym typeface="Georgia"/>
        </a:defRPr>
      </a:lvl6pPr>
      <a:lvl7pPr marL="1965959" indent="-320039">
        <a:spcBef>
          <a:spcPts val="300"/>
        </a:spcBef>
        <a:buClr>
          <a:srgbClr val="A04DA3"/>
        </a:buClr>
        <a:buSzPct val="100000"/>
        <a:buFont typeface="Georgia"/>
        <a:buChar char="▫"/>
        <a:defRPr sz="2800">
          <a:latin typeface="Georgia"/>
          <a:ea typeface="Georgia"/>
          <a:cs typeface="Georgia"/>
          <a:sym typeface="Georgia"/>
        </a:defRPr>
      </a:lvl7pPr>
      <a:lvl8pPr marL="2188463" indent="-341375">
        <a:spcBef>
          <a:spcPts val="300"/>
        </a:spcBef>
        <a:buClr>
          <a:srgbClr val="A04DA3"/>
        </a:buClr>
        <a:buSzPct val="100000"/>
        <a:buFont typeface="Georgia"/>
        <a:buChar char="◦"/>
        <a:defRPr sz="2800">
          <a:latin typeface="Georgia"/>
          <a:ea typeface="Georgia"/>
          <a:cs typeface="Georgia"/>
          <a:sym typeface="Georgia"/>
        </a:defRPr>
      </a:lvl8pPr>
      <a:lvl9pPr marL="2423159" indent="-365759">
        <a:spcBef>
          <a:spcPts val="300"/>
        </a:spcBef>
        <a:buClr>
          <a:srgbClr val="A04DA3"/>
        </a:buClr>
        <a:buSzPct val="100000"/>
        <a:buFont typeface="Georgia"/>
        <a:buChar char="◦"/>
        <a:defRPr sz="2800">
          <a:latin typeface="Georgia"/>
          <a:ea typeface="Georgia"/>
          <a:cs typeface="Georgia"/>
          <a:sym typeface="Georgia"/>
        </a:defRPr>
      </a:lvl9pPr>
    </p:bodyStyle>
    <p:otherStyle>
      <a:lvl1pPr algn="r">
        <a:defRPr>
          <a:solidFill>
            <a:schemeClr val="tx1"/>
          </a:solidFill>
          <a:latin typeface="+mn-lt"/>
          <a:ea typeface="+mn-ea"/>
          <a:cs typeface="+mn-cs"/>
          <a:sym typeface="Georgia"/>
        </a:defRPr>
      </a:lvl1pPr>
      <a:lvl2pPr indent="457200" algn="r">
        <a:defRPr>
          <a:solidFill>
            <a:schemeClr val="tx1"/>
          </a:solidFill>
          <a:latin typeface="+mn-lt"/>
          <a:ea typeface="+mn-ea"/>
          <a:cs typeface="+mn-cs"/>
          <a:sym typeface="Georgia"/>
        </a:defRPr>
      </a:lvl2pPr>
      <a:lvl3pPr indent="914400" algn="r">
        <a:defRPr>
          <a:solidFill>
            <a:schemeClr val="tx1"/>
          </a:solidFill>
          <a:latin typeface="+mn-lt"/>
          <a:ea typeface="+mn-ea"/>
          <a:cs typeface="+mn-cs"/>
          <a:sym typeface="Georgia"/>
        </a:defRPr>
      </a:lvl3pPr>
      <a:lvl4pPr indent="1371600" algn="r">
        <a:defRPr>
          <a:solidFill>
            <a:schemeClr val="tx1"/>
          </a:solidFill>
          <a:latin typeface="+mn-lt"/>
          <a:ea typeface="+mn-ea"/>
          <a:cs typeface="+mn-cs"/>
          <a:sym typeface="Georgia"/>
        </a:defRPr>
      </a:lvl4pPr>
      <a:lvl5pPr indent="1828800" algn="r">
        <a:defRPr>
          <a:solidFill>
            <a:schemeClr val="tx1"/>
          </a:solidFill>
          <a:latin typeface="+mn-lt"/>
          <a:ea typeface="+mn-ea"/>
          <a:cs typeface="+mn-cs"/>
          <a:sym typeface="Georgia"/>
        </a:defRPr>
      </a:lvl5pPr>
      <a:lvl6pPr indent="2286000" algn="r">
        <a:defRPr>
          <a:solidFill>
            <a:schemeClr val="tx1"/>
          </a:solidFill>
          <a:latin typeface="+mn-lt"/>
          <a:ea typeface="+mn-ea"/>
          <a:cs typeface="+mn-cs"/>
          <a:sym typeface="Georgia"/>
        </a:defRPr>
      </a:lvl6pPr>
      <a:lvl7pPr indent="2743200" algn="r">
        <a:defRPr>
          <a:solidFill>
            <a:schemeClr val="tx1"/>
          </a:solidFill>
          <a:latin typeface="+mn-lt"/>
          <a:ea typeface="+mn-ea"/>
          <a:cs typeface="+mn-cs"/>
          <a:sym typeface="Georgia"/>
        </a:defRPr>
      </a:lvl7pPr>
      <a:lvl8pPr indent="3200400" algn="r">
        <a:defRPr>
          <a:solidFill>
            <a:schemeClr val="tx1"/>
          </a:solidFill>
          <a:latin typeface="+mn-lt"/>
          <a:ea typeface="+mn-ea"/>
          <a:cs typeface="+mn-cs"/>
          <a:sym typeface="Georgia"/>
        </a:defRPr>
      </a:lvl8pPr>
      <a:lvl9pPr indent="3657600" algn="r">
        <a:defRPr>
          <a:solidFill>
            <a:schemeClr val="tx1"/>
          </a:solidFill>
          <a:latin typeface="+mn-lt"/>
          <a:ea typeface="+mn-ea"/>
          <a:cs typeface="+mn-cs"/>
          <a:sym typeface="Georgia"/>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A751BD-273F-4296-B5A0-680E2BCAFC41}" type="datetime1">
              <a:rPr lang="fr-FR" smtClean="0">
                <a:solidFill>
                  <a:prstClr val="black">
                    <a:tint val="75000"/>
                  </a:prstClr>
                </a:solidFill>
              </a:rPr>
              <a:pPr/>
              <a:t>05/04/2017</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60400927"/>
      </p:ext>
    </p:extLst>
  </p:cSld>
  <p:clrMap bg1="lt1" tx1="dk1" bg2="lt2" tx2="dk2" accent1="accent1" accent2="accent2" accent3="accent3" accent4="accent4" accent5="accent5" accent6="accent6" hlink="hlink" folHlink="folHlink"/>
  <p:sldLayoutIdLst>
    <p:sldLayoutId id="2147484068" r:id="rId1"/>
    <p:sldLayoutId id="2147484069" r:id="rId2"/>
    <p:sldLayoutId id="2147484070" r:id="rId3"/>
    <p:sldLayoutId id="2147484071" r:id="rId4"/>
    <p:sldLayoutId id="2147484072" r:id="rId5"/>
    <p:sldLayoutId id="2147484073" r:id="rId6"/>
    <p:sldLayoutId id="2147484074" r:id="rId7"/>
    <p:sldLayoutId id="2147484075" r:id="rId8"/>
    <p:sldLayoutId id="2147484076" r:id="rId9"/>
    <p:sldLayoutId id="2147484077" r:id="rId10"/>
    <p:sldLayoutId id="2147484078"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687D90"/>
        </a:solidFill>
        <a:effectLst/>
      </p:bgPr>
    </p:bg>
    <p:spTree>
      <p:nvGrpSpPr>
        <p:cNvPr id="1" name=""/>
        <p:cNvGrpSpPr/>
        <p:nvPr/>
      </p:nvGrpSpPr>
      <p:grpSpPr>
        <a:xfrm>
          <a:off x="0" y="0"/>
          <a:ext cx="0" cy="0"/>
          <a:chOff x="0" y="0"/>
          <a:chExt cx="0" cy="0"/>
        </a:xfrm>
      </p:grpSpPr>
      <p:pic>
        <p:nvPicPr>
          <p:cNvPr id="1026" name="Picture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57200" y="6324600"/>
            <a:ext cx="1212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ce réservé de la date 1"/>
          <p:cNvSpPr txBox="1">
            <a:spLocks/>
          </p:cNvSpPr>
          <p:nvPr userDrawn="1"/>
        </p:nvSpPr>
        <p:spPr>
          <a:xfrm>
            <a:off x="3276600" y="6492875"/>
            <a:ext cx="2514600" cy="365125"/>
          </a:xfrm>
          <a:prstGeom prst="rect">
            <a:avLst/>
          </a:prstGeom>
        </p:spPr>
        <p:txBody>
          <a:bodyPr anchor="ctr"/>
          <a:lstStyle>
            <a:defPPr>
              <a:defRPr lang="en-US"/>
            </a:defPPr>
            <a:lvl1pPr algn="l" rtl="0" fontAlgn="base">
              <a:spcBef>
                <a:spcPct val="0"/>
              </a:spcBef>
              <a:spcAft>
                <a:spcPct val="0"/>
              </a:spcAft>
              <a:defRPr sz="1200" kern="1200">
                <a:solidFill>
                  <a:schemeClr val="bg1"/>
                </a:solidFill>
                <a:latin typeface="Georgia"/>
                <a:ea typeface="ＭＳ Ｐゴシック" charset="0"/>
                <a:cs typeface="Georgia"/>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a:defRPr/>
            </a:pPr>
            <a:r>
              <a:rPr lang="fr-FR" dirty="0" smtClean="0">
                <a:solidFill>
                  <a:prstClr val="white"/>
                </a:solidFill>
              </a:rPr>
              <a:t>Novotel Montparnasse</a:t>
            </a:r>
          </a:p>
        </p:txBody>
      </p:sp>
      <p:sp>
        <p:nvSpPr>
          <p:cNvPr id="7" name="Espace réservé de la date 1"/>
          <p:cNvSpPr txBox="1">
            <a:spLocks/>
          </p:cNvSpPr>
          <p:nvPr userDrawn="1"/>
        </p:nvSpPr>
        <p:spPr>
          <a:xfrm>
            <a:off x="2133600" y="6492875"/>
            <a:ext cx="1143000" cy="365125"/>
          </a:xfrm>
          <a:prstGeom prst="rect">
            <a:avLst/>
          </a:prstGeom>
        </p:spPr>
        <p:txBody>
          <a:bodyPr anchor="ctr"/>
          <a:lstStyle>
            <a:defPPr>
              <a:defRPr lang="en-US"/>
            </a:defPPr>
            <a:lvl1pPr algn="l" rtl="0" fontAlgn="base">
              <a:spcBef>
                <a:spcPct val="0"/>
              </a:spcBef>
              <a:spcAft>
                <a:spcPct val="0"/>
              </a:spcAft>
              <a:defRPr sz="1200" kern="1200">
                <a:solidFill>
                  <a:schemeClr val="bg1"/>
                </a:solidFill>
                <a:latin typeface="Georgia"/>
                <a:ea typeface="ＭＳ Ｐゴシック" charset="0"/>
                <a:cs typeface="Georgia"/>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a:defRPr/>
            </a:pPr>
            <a:r>
              <a:rPr lang="fr-FR" dirty="0" smtClean="0">
                <a:solidFill>
                  <a:prstClr val="white"/>
                </a:solidFill>
              </a:rPr>
              <a:t>12/09/2015</a:t>
            </a:r>
          </a:p>
        </p:txBody>
      </p:sp>
    </p:spTree>
    <p:extLst>
      <p:ext uri="{BB962C8B-B14F-4D97-AF65-F5344CB8AC3E}">
        <p14:creationId xmlns:p14="http://schemas.microsoft.com/office/powerpoint/2010/main" val="26576200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4" r:id="rId5"/>
  </p:sldLayoutIdLst>
  <p:transition spd="med">
    <p:fade/>
  </p:transition>
  <p:timing>
    <p:tnLst>
      <p:par>
        <p:cTn id="1" dur="indefinite" restart="never" nodeType="tmRoot"/>
      </p:par>
    </p:tnLst>
  </p:timing>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A751BD-273F-4296-B5A0-680E2BCAFC41}" type="datetime1">
              <a:rPr lang="fr-FR" smtClean="0">
                <a:solidFill>
                  <a:prstClr val="black">
                    <a:tint val="75000"/>
                  </a:prstClr>
                </a:solidFill>
              </a:rPr>
              <a:pPr/>
              <a:t>05/04/2017</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919182568"/>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A751BD-273F-4296-B5A0-680E2BCAFC41}" type="datetime1">
              <a:rPr lang="fr-FR" smtClean="0">
                <a:solidFill>
                  <a:prstClr val="black">
                    <a:tint val="75000"/>
                  </a:prstClr>
                </a:solidFill>
              </a:rPr>
              <a:pPr/>
              <a:t>05/04/2017</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881604511"/>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A751BD-273F-4296-B5A0-680E2BCAFC41}" type="datetime1">
              <a:rPr lang="fr-FR" smtClean="0">
                <a:solidFill>
                  <a:prstClr val="black">
                    <a:tint val="75000"/>
                  </a:prstClr>
                </a:solidFill>
              </a:rPr>
              <a:pPr/>
              <a:t>05/04/2017</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229977595"/>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A751BD-273F-4296-B5A0-680E2BCAFC41}" type="datetime1">
              <a:rPr lang="fr-FR" smtClean="0">
                <a:solidFill>
                  <a:prstClr val="black">
                    <a:tint val="75000"/>
                  </a:prstClr>
                </a:solidFill>
              </a:rPr>
              <a:pPr/>
              <a:t>05/04/2017</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57269837"/>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A751BD-273F-4296-B5A0-680E2BCAFC41}" type="datetime1">
              <a:rPr lang="fr-FR" smtClean="0">
                <a:solidFill>
                  <a:prstClr val="black">
                    <a:tint val="75000"/>
                  </a:prstClr>
                </a:solidFill>
              </a:rPr>
              <a:pPr/>
              <a:t>05/04/2017</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020272501"/>
      </p:ext>
    </p:extLst>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A751BD-273F-4296-B5A0-680E2BCAFC41}" type="datetime1">
              <a:rPr lang="fr-FR" smtClean="0">
                <a:solidFill>
                  <a:prstClr val="black">
                    <a:tint val="75000"/>
                  </a:prstClr>
                </a:solidFill>
              </a:rPr>
              <a:pPr/>
              <a:t>05/04/2017</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506164122"/>
      </p:ext>
    </p:extLst>
  </p:cSld>
  <p:clrMap bg1="lt1" tx1="dk1" bg2="lt2" tx2="dk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 id="2147484012" r:id="rId5"/>
    <p:sldLayoutId id="2147484013" r:id="rId6"/>
    <p:sldLayoutId id="2147484014" r:id="rId7"/>
    <p:sldLayoutId id="2147484015" r:id="rId8"/>
    <p:sldLayoutId id="2147484016" r:id="rId9"/>
    <p:sldLayoutId id="2147484017" r:id="rId10"/>
    <p:sldLayoutId id="2147484018"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A751BD-273F-4296-B5A0-680E2BCAFC41}" type="datetime1">
              <a:rPr lang="fr-FR" smtClean="0">
                <a:solidFill>
                  <a:prstClr val="black">
                    <a:tint val="75000"/>
                  </a:prstClr>
                </a:solidFill>
              </a:rPr>
              <a:pPr/>
              <a:t>05/04/2017</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A65BE1-FD53-4834-8281-5F57B3256B0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420074390"/>
      </p:ext>
    </p:extLst>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jpg"/><Relationship Id="rId1" Type="http://schemas.openxmlformats.org/officeDocument/2006/relationships/slideLayout" Target="../slideLayouts/slideLayout5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jpeg"/><Relationship Id="rId4" Type="http://schemas.openxmlformats.org/officeDocument/2006/relationships/image" Target="../media/image18.png"/><Relationship Id="rId9"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jpg"/><Relationship Id="rId1" Type="http://schemas.openxmlformats.org/officeDocument/2006/relationships/slideLayout" Target="../slideLayouts/slideLayout61.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0.jpg"/><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0.jpg"/><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0.jpg"/><Relationship Id="rId1" Type="http://schemas.openxmlformats.org/officeDocument/2006/relationships/slideLayout" Target="../slideLayouts/slideLayout51.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0.jpg"/><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0.jpg"/><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89.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3.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3.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3.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1.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1.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1.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1.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1.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1.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1.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1.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3.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g"/><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1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1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hyperlink" Target="raw.mp4"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5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17.xml"/></Relationships>
</file>

<file path=ppt/slides/_rels/slide5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10.jpg"/><Relationship Id="rId1" Type="http://schemas.openxmlformats.org/officeDocument/2006/relationships/slideLayout" Target="../slideLayouts/slideLayout106.xml"/></Relationships>
</file>

<file path=ppt/slides/_rels/slide5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38.jpg"/><Relationship Id="rId1" Type="http://schemas.openxmlformats.org/officeDocument/2006/relationships/slideLayout" Target="../slideLayouts/slideLayout5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39.png"/></Relationships>
</file>

<file path=ppt/slides/_rels/slide5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1.xml"/></Relationships>
</file>

<file path=ppt/slides/_rels/slide5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10.jpg"/><Relationship Id="rId1" Type="http://schemas.openxmlformats.org/officeDocument/2006/relationships/slideLayout" Target="../slideLayouts/slideLayout95.xml"/></Relationships>
</file>

<file path=ppt/slides/_rels/slide5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8.jpg"/><Relationship Id="rId1" Type="http://schemas.openxmlformats.org/officeDocument/2006/relationships/slideLayout" Target="../slideLayouts/slideLayout12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9.xml"/></Relationships>
</file>

<file path=ppt/slides/_rels/slide6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6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45.png"/><Relationship Id="rId7" Type="http://schemas.openxmlformats.org/officeDocument/2006/relationships/image" Target="../media/image20.png"/><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jpeg"/><Relationship Id="rId4" Type="http://schemas.openxmlformats.org/officeDocument/2006/relationships/image" Target="../media/image35.pn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564904"/>
            <a:ext cx="8229600" cy="1143000"/>
          </a:xfrm>
        </p:spPr>
        <p:txBody>
          <a:bodyPr>
            <a:normAutofit/>
          </a:bodyPr>
          <a:lstStyle/>
          <a:p>
            <a:pPr algn="l"/>
            <a:r>
              <a:rPr lang="fr-FR" sz="5400" b="1" dirty="0" smtClean="0">
                <a:solidFill>
                  <a:srgbClr val="E7E5D8"/>
                </a:solidFill>
              </a:rPr>
              <a:t>Notre Fondation</a:t>
            </a:r>
            <a:endParaRPr lang="fr-FR" sz="5400" b="1" dirty="0">
              <a:solidFill>
                <a:srgbClr val="E7E5D8"/>
              </a:solidFill>
            </a:endParaRPr>
          </a:p>
        </p:txBody>
      </p:sp>
      <p:sp>
        <p:nvSpPr>
          <p:cNvPr id="4" name="Espace réservé du numéro de diapositive 3"/>
          <p:cNvSpPr>
            <a:spLocks noGrp="1"/>
          </p:cNvSpPr>
          <p:nvPr>
            <p:ph type="sldNum" sz="quarter" idx="12"/>
          </p:nvPr>
        </p:nvSpPr>
        <p:spPr/>
        <p:txBody>
          <a:bodyPr/>
          <a:lstStyle/>
          <a:p>
            <a:fld id="{02A65BE1-FD53-4834-8281-5F57B3256B03}" type="slidenum">
              <a:rPr lang="fr-FR" smtClean="0"/>
              <a:t>1</a:t>
            </a:fld>
            <a:endParaRPr lang="fr-FR" dirty="0"/>
          </a:p>
        </p:txBody>
      </p:sp>
    </p:spTree>
    <p:extLst>
      <p:ext uri="{BB962C8B-B14F-4D97-AF65-F5344CB8AC3E}">
        <p14:creationId xmlns:p14="http://schemas.microsoft.com/office/powerpoint/2010/main" val="27134645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908720"/>
          </a:xfrm>
        </p:spPr>
        <p:txBody>
          <a:bodyPr>
            <a:noAutofit/>
          </a:bodyPr>
          <a:lstStyle/>
          <a:p>
            <a:r>
              <a:rPr lang="fr-FR" sz="3600" dirty="0" smtClean="0">
                <a:solidFill>
                  <a:schemeClr val="bg1"/>
                </a:solidFill>
              </a:rPr>
              <a:t>La Fondation : Ce qu’il faut retenir !</a:t>
            </a:r>
            <a:endParaRPr lang="fr-FR" sz="3600" dirty="0">
              <a:solidFill>
                <a:schemeClr val="bg1"/>
              </a:solidFill>
            </a:endParaRPr>
          </a:p>
        </p:txBody>
      </p:sp>
      <p:sp>
        <p:nvSpPr>
          <p:cNvPr id="4" name="Espace réservé du numéro de diapositive 3"/>
          <p:cNvSpPr>
            <a:spLocks noGrp="1"/>
          </p:cNvSpPr>
          <p:nvPr>
            <p:ph type="sldNum" sz="quarter" idx="12"/>
          </p:nvPr>
        </p:nvSpPr>
        <p:spPr>
          <a:xfrm>
            <a:off x="6553200" y="6309320"/>
            <a:ext cx="2133600" cy="365125"/>
          </a:xfrm>
        </p:spPr>
        <p:txBody>
          <a:bodyPr/>
          <a:lstStyle/>
          <a:p>
            <a:fld id="{02A65BE1-FD53-4834-8281-5F57B3256B03}" type="slidenum">
              <a:rPr lang="fr-FR" smtClean="0">
                <a:solidFill>
                  <a:srgbClr val="B9B8B2"/>
                </a:solidFill>
              </a:rPr>
              <a:pPr/>
              <a:t>10</a:t>
            </a:fld>
            <a:endParaRPr lang="fr-FR" dirty="0">
              <a:solidFill>
                <a:srgbClr val="B9B8B2"/>
              </a:solidFill>
            </a:endParaRPr>
          </a:p>
        </p:txBody>
      </p:sp>
      <p:sp>
        <p:nvSpPr>
          <p:cNvPr id="9" name="Espace réservé du contenu 5"/>
          <p:cNvSpPr>
            <a:spLocks noGrp="1"/>
          </p:cNvSpPr>
          <p:nvPr>
            <p:ph idx="1"/>
          </p:nvPr>
        </p:nvSpPr>
        <p:spPr>
          <a:xfrm>
            <a:off x="179512" y="917628"/>
            <a:ext cx="8784976" cy="567156"/>
          </a:xfrm>
        </p:spPr>
        <p:txBody>
          <a:bodyPr>
            <a:normAutofit/>
          </a:bodyPr>
          <a:lstStyle/>
          <a:p>
            <a:pPr marL="0" indent="0" algn="ctr">
              <a:buNone/>
            </a:pPr>
            <a:r>
              <a:rPr lang="fr-FR" sz="2600" b="1" dirty="0" smtClean="0">
                <a:solidFill>
                  <a:srgbClr val="1F497D"/>
                </a:solidFill>
              </a:rPr>
              <a:t>Utilisation des fonds alloués aux </a:t>
            </a:r>
            <a:r>
              <a:rPr lang="fr-FR" sz="2600" b="1" dirty="0">
                <a:solidFill>
                  <a:srgbClr val="1F497D"/>
                </a:solidFill>
              </a:rPr>
              <a:t>S</a:t>
            </a:r>
            <a:r>
              <a:rPr lang="fr-FR" sz="2600" b="1" dirty="0" smtClean="0">
                <a:solidFill>
                  <a:srgbClr val="1F497D"/>
                </a:solidFill>
              </a:rPr>
              <a:t>ubventions Mondiales</a:t>
            </a:r>
          </a:p>
          <a:p>
            <a:pPr marL="0" indent="0" algn="ctr">
              <a:buNone/>
            </a:pPr>
            <a:endParaRPr lang="fr-FR" sz="1700" b="1" dirty="0" smtClean="0">
              <a:solidFill>
                <a:srgbClr val="1F497D"/>
              </a:solidFill>
            </a:endParaRPr>
          </a:p>
          <a:p>
            <a:pPr marL="360363" lvl="2" indent="0" algn="ctr">
              <a:buNone/>
            </a:pPr>
            <a:endParaRPr lang="fr-FR" b="1" dirty="0">
              <a:solidFill>
                <a:srgbClr val="1F497D"/>
              </a:solidFill>
            </a:endParaRPr>
          </a:p>
        </p:txBody>
      </p:sp>
      <p:sp>
        <p:nvSpPr>
          <p:cNvPr id="10" name="ZoneTexte 9"/>
          <p:cNvSpPr txBox="1"/>
          <p:nvPr/>
        </p:nvSpPr>
        <p:spPr>
          <a:xfrm>
            <a:off x="3228319" y="6003484"/>
            <a:ext cx="2749151" cy="584775"/>
          </a:xfrm>
          <a:prstGeom prst="rect">
            <a:avLst/>
          </a:prstGeom>
          <a:noFill/>
        </p:spPr>
        <p:txBody>
          <a:bodyPr wrap="none" rtlCol="0">
            <a:spAutoFit/>
          </a:bodyPr>
          <a:lstStyle/>
          <a:p>
            <a:pPr algn="ctr"/>
            <a:r>
              <a:rPr lang="fr-FR" sz="1600" b="1" dirty="0" smtClean="0">
                <a:solidFill>
                  <a:prstClr val="black"/>
                </a:solidFill>
              </a:rPr>
              <a:t>Sources : </a:t>
            </a:r>
            <a:r>
              <a:rPr lang="fr-FR" sz="1600" b="1" dirty="0">
                <a:solidFill>
                  <a:prstClr val="black"/>
                </a:solidFill>
              </a:rPr>
              <a:t>F</a:t>
            </a:r>
            <a:r>
              <a:rPr lang="fr-FR" sz="1600" b="1" dirty="0" smtClean="0">
                <a:solidFill>
                  <a:prstClr val="black"/>
                </a:solidFill>
              </a:rPr>
              <a:t>ONDATION ROTARY</a:t>
            </a:r>
          </a:p>
          <a:p>
            <a:pPr algn="ctr"/>
            <a:r>
              <a:rPr lang="fr-FR" sz="1600" b="1" dirty="0" smtClean="0">
                <a:solidFill>
                  <a:prstClr val="black"/>
                </a:solidFill>
              </a:rPr>
              <a:t>Rapport annuel 2015/2016</a:t>
            </a:r>
            <a:endParaRPr lang="fr-FR" sz="1600" b="1" dirty="0">
              <a:solidFill>
                <a:prstClr val="black"/>
              </a:solidFill>
            </a:endParaRPr>
          </a:p>
        </p:txBody>
      </p:sp>
      <p:grpSp>
        <p:nvGrpSpPr>
          <p:cNvPr id="1027" name="Groupe 1026"/>
          <p:cNvGrpSpPr/>
          <p:nvPr/>
        </p:nvGrpSpPr>
        <p:grpSpPr>
          <a:xfrm>
            <a:off x="361555" y="1490021"/>
            <a:ext cx="8661844" cy="810856"/>
            <a:chOff x="361555" y="1490021"/>
            <a:chExt cx="8661844" cy="810856"/>
          </a:xfrm>
        </p:grpSpPr>
        <p:sp>
          <p:nvSpPr>
            <p:cNvPr id="3" name="ZoneTexte 2"/>
            <p:cNvSpPr txBox="1"/>
            <p:nvPr/>
          </p:nvSpPr>
          <p:spPr>
            <a:xfrm>
              <a:off x="1091838" y="1490021"/>
              <a:ext cx="7344816" cy="400110"/>
            </a:xfrm>
            <a:prstGeom prst="rect">
              <a:avLst/>
            </a:prstGeom>
            <a:noFill/>
          </p:spPr>
          <p:txBody>
            <a:bodyPr wrap="square" rtlCol="0">
              <a:spAutoFit/>
            </a:bodyPr>
            <a:lstStyle/>
            <a:p>
              <a:pPr marL="0" lvl="2">
                <a:spcBef>
                  <a:spcPct val="20000"/>
                </a:spcBef>
              </a:pPr>
              <a:r>
                <a:rPr lang="fr-FR" sz="2000" b="1" dirty="0">
                  <a:solidFill>
                    <a:srgbClr val="1F497D"/>
                  </a:solidFill>
                </a:rPr>
                <a:t>Prévention et traitement des </a:t>
              </a:r>
              <a:r>
                <a:rPr lang="fr-FR" sz="2000" b="1" dirty="0" smtClean="0">
                  <a:solidFill>
                    <a:srgbClr val="1F497D"/>
                  </a:solidFill>
                </a:rPr>
                <a:t>maladies</a:t>
              </a:r>
              <a:endParaRPr lang="fr-FR" sz="2000" b="1" dirty="0">
                <a:solidFill>
                  <a:srgbClr val="1F497D"/>
                </a:solidFill>
              </a:endParaRPr>
            </a:p>
          </p:txBody>
        </p:sp>
        <p:sp>
          <p:nvSpPr>
            <p:cNvPr id="7" name="ZoneTexte 6"/>
            <p:cNvSpPr txBox="1"/>
            <p:nvPr/>
          </p:nvSpPr>
          <p:spPr>
            <a:xfrm>
              <a:off x="1091839" y="1854601"/>
              <a:ext cx="5184576" cy="369332"/>
            </a:xfrm>
            <a:prstGeom prst="rect">
              <a:avLst/>
            </a:prstGeom>
            <a:gradFill>
              <a:gsLst>
                <a:gs pos="0">
                  <a:schemeClr val="accent1">
                    <a:lumMod val="20000"/>
                    <a:lumOff val="80000"/>
                  </a:schemeClr>
                </a:gs>
                <a:gs pos="50000">
                  <a:schemeClr val="accent1">
                    <a:tint val="44500"/>
                    <a:satMod val="160000"/>
                  </a:schemeClr>
                </a:gs>
                <a:gs pos="100000">
                  <a:schemeClr val="tx2">
                    <a:lumMod val="40000"/>
                    <a:lumOff val="60000"/>
                  </a:schemeClr>
                </a:gs>
              </a:gsLst>
              <a:lin ang="0" scaled="0"/>
            </a:gradFill>
          </p:spPr>
          <p:txBody>
            <a:bodyPr wrap="square" rtlCol="0">
              <a:spAutoFit/>
            </a:bodyPr>
            <a:lstStyle/>
            <a:p>
              <a:pPr marL="1588" algn="r">
                <a:spcBef>
                  <a:spcPts val="480"/>
                </a:spcBef>
                <a:spcAft>
                  <a:spcPts val="0"/>
                </a:spcAft>
              </a:pPr>
              <a:r>
                <a:rPr lang="fr-FR" b="1" dirty="0">
                  <a:solidFill>
                    <a:srgbClr val="1F497D"/>
                  </a:solidFill>
                </a:rPr>
                <a:t>Nombre de subventions : 378</a:t>
              </a:r>
              <a:endParaRPr lang="fr-FR" sz="1100" dirty="0">
                <a:effectLst/>
                <a:latin typeface="Times New Roman"/>
                <a:ea typeface="Times New Roman"/>
              </a:endParaRPr>
            </a:p>
          </p:txBody>
        </p:sp>
        <p:sp>
          <p:nvSpPr>
            <p:cNvPr id="22" name="ZoneTexte 21"/>
            <p:cNvSpPr txBox="1"/>
            <p:nvPr/>
          </p:nvSpPr>
          <p:spPr>
            <a:xfrm>
              <a:off x="6276415" y="1777657"/>
              <a:ext cx="2746984" cy="523220"/>
            </a:xfrm>
            <a:prstGeom prst="rect">
              <a:avLst/>
            </a:prstGeom>
            <a:noFill/>
          </p:spPr>
          <p:txBody>
            <a:bodyPr wrap="square" rtlCol="0">
              <a:spAutoFit/>
            </a:bodyPr>
            <a:lstStyle/>
            <a:p>
              <a:pPr marL="0" lvl="2">
                <a:spcBef>
                  <a:spcPct val="20000"/>
                </a:spcBef>
              </a:pPr>
              <a:r>
                <a:rPr lang="fr-FR" sz="2800" b="1" dirty="0" smtClean="0">
                  <a:solidFill>
                    <a:srgbClr val="1F497D"/>
                  </a:solidFill>
                </a:rPr>
                <a:t> 27</a:t>
              </a:r>
              <a:r>
                <a:rPr lang="fr-FR" sz="2000" b="1" dirty="0" smtClean="0">
                  <a:solidFill>
                    <a:srgbClr val="1F497D"/>
                  </a:solidFill>
                </a:rPr>
                <a:t> </a:t>
              </a:r>
              <a:r>
                <a:rPr lang="fr-FR" sz="2000" b="1" cap="small" dirty="0" smtClean="0">
                  <a:solidFill>
                    <a:srgbClr val="1F497D"/>
                  </a:solidFill>
                </a:rPr>
                <a:t>millions de dollars</a:t>
              </a:r>
              <a:endParaRPr lang="fr-FR" sz="2000" b="1" cap="small" dirty="0">
                <a:solidFill>
                  <a:srgbClr val="1F497D"/>
                </a:solidFill>
              </a:endParaRPr>
            </a:p>
          </p:txBody>
        </p:sp>
        <p:pic>
          <p:nvPicPr>
            <p:cNvPr id="21" name="Imag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555" y="1642186"/>
              <a:ext cx="696303" cy="624271"/>
            </a:xfrm>
            <a:prstGeom prst="rect">
              <a:avLst/>
            </a:prstGeom>
          </p:spPr>
        </p:pic>
      </p:grpSp>
      <p:grpSp>
        <p:nvGrpSpPr>
          <p:cNvPr id="1028" name="Groupe 1027"/>
          <p:cNvGrpSpPr/>
          <p:nvPr/>
        </p:nvGrpSpPr>
        <p:grpSpPr>
          <a:xfrm>
            <a:off x="387789" y="2188403"/>
            <a:ext cx="9128985" cy="810856"/>
            <a:chOff x="387789" y="2188403"/>
            <a:chExt cx="9128985" cy="810856"/>
          </a:xfrm>
        </p:grpSpPr>
        <p:sp>
          <p:nvSpPr>
            <p:cNvPr id="8" name="ZoneTexte 7"/>
            <p:cNvSpPr txBox="1"/>
            <p:nvPr/>
          </p:nvSpPr>
          <p:spPr>
            <a:xfrm>
              <a:off x="1091838" y="2188403"/>
              <a:ext cx="8424936" cy="400110"/>
            </a:xfrm>
            <a:prstGeom prst="rect">
              <a:avLst/>
            </a:prstGeom>
            <a:noFill/>
          </p:spPr>
          <p:txBody>
            <a:bodyPr wrap="square" rtlCol="0">
              <a:spAutoFit/>
            </a:bodyPr>
            <a:lstStyle/>
            <a:p>
              <a:pPr>
                <a:spcBef>
                  <a:spcPts val="480"/>
                </a:spcBef>
                <a:spcAft>
                  <a:spcPts val="0"/>
                </a:spcAft>
              </a:pPr>
              <a:r>
                <a:rPr lang="fr-FR" sz="2000" b="1" dirty="0">
                  <a:solidFill>
                    <a:srgbClr val="1F497D"/>
                  </a:solidFill>
                </a:rPr>
                <a:t>Eau et assainissement</a:t>
              </a:r>
            </a:p>
          </p:txBody>
        </p:sp>
        <p:sp>
          <p:nvSpPr>
            <p:cNvPr id="11" name="ZoneTexte 10"/>
            <p:cNvSpPr txBox="1"/>
            <p:nvPr/>
          </p:nvSpPr>
          <p:spPr>
            <a:xfrm>
              <a:off x="1091838" y="2552983"/>
              <a:ext cx="3960440" cy="369332"/>
            </a:xfrm>
            <a:prstGeom prst="rect">
              <a:avLst/>
            </a:prstGeom>
            <a:gradFill>
              <a:gsLst>
                <a:gs pos="0">
                  <a:schemeClr val="accent1">
                    <a:lumMod val="20000"/>
                    <a:lumOff val="80000"/>
                  </a:schemeClr>
                </a:gs>
                <a:gs pos="50000">
                  <a:schemeClr val="accent1">
                    <a:tint val="44500"/>
                    <a:satMod val="160000"/>
                  </a:schemeClr>
                </a:gs>
                <a:gs pos="100000">
                  <a:schemeClr val="tx2">
                    <a:lumMod val="40000"/>
                    <a:lumOff val="60000"/>
                  </a:schemeClr>
                </a:gs>
              </a:gsLst>
              <a:lin ang="0" scaled="0"/>
            </a:gradFill>
          </p:spPr>
          <p:txBody>
            <a:bodyPr wrap="square" rtlCol="0">
              <a:spAutoFit/>
            </a:bodyPr>
            <a:lstStyle>
              <a:defPPr>
                <a:defRPr lang="fr-FR"/>
              </a:defPPr>
              <a:lvl1pPr marL="1588" algn="r">
                <a:spcBef>
                  <a:spcPts val="480"/>
                </a:spcBef>
                <a:spcAft>
                  <a:spcPts val="0"/>
                </a:spcAft>
                <a:defRPr b="1">
                  <a:solidFill>
                    <a:srgbClr val="1F497D"/>
                  </a:solidFill>
                </a:defRPr>
              </a:lvl1pPr>
            </a:lstStyle>
            <a:p>
              <a:r>
                <a:rPr lang="fr-FR" dirty="0"/>
                <a:t>272</a:t>
              </a:r>
            </a:p>
          </p:txBody>
        </p:sp>
        <p:sp>
          <p:nvSpPr>
            <p:cNvPr id="23" name="ZoneTexte 22"/>
            <p:cNvSpPr txBox="1"/>
            <p:nvPr/>
          </p:nvSpPr>
          <p:spPr>
            <a:xfrm>
              <a:off x="5072648" y="2476039"/>
              <a:ext cx="3741371" cy="523220"/>
            </a:xfrm>
            <a:prstGeom prst="rect">
              <a:avLst/>
            </a:prstGeom>
            <a:noFill/>
          </p:spPr>
          <p:txBody>
            <a:bodyPr wrap="square" rtlCol="0">
              <a:spAutoFit/>
            </a:bodyPr>
            <a:lstStyle/>
            <a:p>
              <a:pPr marL="0" lvl="2">
                <a:spcBef>
                  <a:spcPct val="20000"/>
                </a:spcBef>
              </a:pPr>
              <a:r>
                <a:rPr lang="fr-FR" sz="2800" b="1" dirty="0" smtClean="0">
                  <a:solidFill>
                    <a:srgbClr val="1F497D"/>
                  </a:solidFill>
                </a:rPr>
                <a:t>18,9</a:t>
              </a:r>
              <a:r>
                <a:rPr lang="fr-FR" sz="2000" b="1" dirty="0" smtClean="0">
                  <a:solidFill>
                    <a:srgbClr val="1F497D"/>
                  </a:solidFill>
                </a:rPr>
                <a:t> </a:t>
              </a:r>
              <a:r>
                <a:rPr lang="fr-FR" sz="2000" b="1" cap="small" dirty="0" smtClean="0">
                  <a:solidFill>
                    <a:srgbClr val="1F497D"/>
                  </a:solidFill>
                </a:rPr>
                <a:t>millions de dollars</a:t>
              </a:r>
              <a:endParaRPr lang="fr-FR" sz="2000" b="1" cap="small" dirty="0">
                <a:solidFill>
                  <a:srgbClr val="1F497D"/>
                </a:solidFill>
              </a:endParaRPr>
            </a:p>
          </p:txBody>
        </p:sp>
        <p:pic>
          <p:nvPicPr>
            <p:cNvPr id="29" name="Imag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789" y="2289590"/>
              <a:ext cx="643834" cy="667679"/>
            </a:xfrm>
            <a:prstGeom prst="rect">
              <a:avLst/>
            </a:prstGeom>
          </p:spPr>
        </p:pic>
      </p:grpSp>
      <p:grpSp>
        <p:nvGrpSpPr>
          <p:cNvPr id="1029" name="Groupe 1028"/>
          <p:cNvGrpSpPr/>
          <p:nvPr/>
        </p:nvGrpSpPr>
        <p:grpSpPr>
          <a:xfrm>
            <a:off x="376536" y="2886785"/>
            <a:ext cx="7867871" cy="810856"/>
            <a:chOff x="376536" y="2886785"/>
            <a:chExt cx="7867871" cy="810856"/>
          </a:xfrm>
        </p:grpSpPr>
        <p:sp>
          <p:nvSpPr>
            <p:cNvPr id="12" name="ZoneTexte 11"/>
            <p:cNvSpPr txBox="1"/>
            <p:nvPr/>
          </p:nvSpPr>
          <p:spPr>
            <a:xfrm>
              <a:off x="1091838" y="2886785"/>
              <a:ext cx="6480720" cy="400110"/>
            </a:xfrm>
            <a:prstGeom prst="rect">
              <a:avLst/>
            </a:prstGeom>
            <a:noFill/>
          </p:spPr>
          <p:txBody>
            <a:bodyPr wrap="square" rtlCol="0">
              <a:spAutoFit/>
            </a:bodyPr>
            <a:lstStyle/>
            <a:p>
              <a:pPr>
                <a:spcBef>
                  <a:spcPts val="480"/>
                </a:spcBef>
              </a:pPr>
              <a:r>
                <a:rPr lang="fr-FR" sz="2000" b="1" dirty="0">
                  <a:solidFill>
                    <a:srgbClr val="1F497D"/>
                  </a:solidFill>
                </a:rPr>
                <a:t>Alphabétisation et éducation de base</a:t>
              </a:r>
            </a:p>
          </p:txBody>
        </p:sp>
        <p:sp>
          <p:nvSpPr>
            <p:cNvPr id="13" name="ZoneTexte 12"/>
            <p:cNvSpPr txBox="1"/>
            <p:nvPr/>
          </p:nvSpPr>
          <p:spPr>
            <a:xfrm>
              <a:off x="1091838" y="3251365"/>
              <a:ext cx="1980220" cy="369332"/>
            </a:xfrm>
            <a:prstGeom prst="rect">
              <a:avLst/>
            </a:prstGeom>
            <a:gradFill>
              <a:gsLst>
                <a:gs pos="0">
                  <a:schemeClr val="accent1">
                    <a:lumMod val="20000"/>
                    <a:lumOff val="80000"/>
                  </a:schemeClr>
                </a:gs>
                <a:gs pos="50000">
                  <a:schemeClr val="accent1">
                    <a:tint val="44500"/>
                    <a:satMod val="160000"/>
                  </a:schemeClr>
                </a:gs>
                <a:gs pos="100000">
                  <a:schemeClr val="tx2">
                    <a:lumMod val="40000"/>
                    <a:lumOff val="60000"/>
                  </a:schemeClr>
                </a:gs>
              </a:gsLst>
              <a:lin ang="0" scaled="0"/>
            </a:gradFill>
          </p:spPr>
          <p:txBody>
            <a:bodyPr wrap="square" rtlCol="0">
              <a:spAutoFit/>
            </a:bodyPr>
            <a:lstStyle>
              <a:defPPr>
                <a:defRPr lang="fr-FR"/>
              </a:defPPr>
              <a:lvl1pPr marL="1588" algn="r">
                <a:spcBef>
                  <a:spcPts val="480"/>
                </a:spcBef>
                <a:spcAft>
                  <a:spcPts val="0"/>
                </a:spcAft>
                <a:defRPr b="1">
                  <a:solidFill>
                    <a:srgbClr val="1F497D"/>
                  </a:solidFill>
                </a:defRPr>
              </a:lvl1pPr>
            </a:lstStyle>
            <a:p>
              <a:r>
                <a:rPr lang="fr-FR" dirty="0"/>
                <a:t>173</a:t>
              </a:r>
            </a:p>
          </p:txBody>
        </p:sp>
        <p:sp>
          <p:nvSpPr>
            <p:cNvPr id="24" name="ZoneTexte 23"/>
            <p:cNvSpPr txBox="1"/>
            <p:nvPr/>
          </p:nvSpPr>
          <p:spPr>
            <a:xfrm>
              <a:off x="3077292" y="3174421"/>
              <a:ext cx="5167115" cy="523220"/>
            </a:xfrm>
            <a:prstGeom prst="rect">
              <a:avLst/>
            </a:prstGeom>
            <a:noFill/>
          </p:spPr>
          <p:txBody>
            <a:bodyPr wrap="square" rtlCol="0">
              <a:spAutoFit/>
            </a:bodyPr>
            <a:lstStyle/>
            <a:p>
              <a:pPr marL="0" lvl="2">
                <a:spcBef>
                  <a:spcPct val="20000"/>
                </a:spcBef>
              </a:pPr>
              <a:r>
                <a:rPr lang="fr-FR" sz="2800" b="1" dirty="0" smtClean="0">
                  <a:solidFill>
                    <a:srgbClr val="1F497D"/>
                  </a:solidFill>
                </a:rPr>
                <a:t>10,3</a:t>
              </a:r>
              <a:r>
                <a:rPr lang="fr-FR" sz="2000" b="1" dirty="0" smtClean="0">
                  <a:solidFill>
                    <a:srgbClr val="1F497D"/>
                  </a:solidFill>
                </a:rPr>
                <a:t> </a:t>
              </a:r>
              <a:r>
                <a:rPr lang="fr-FR" sz="2000" b="1" cap="small" dirty="0" smtClean="0">
                  <a:solidFill>
                    <a:srgbClr val="1F497D"/>
                  </a:solidFill>
                </a:rPr>
                <a:t>millions de dollars</a:t>
              </a:r>
              <a:endParaRPr lang="fr-FR" sz="2000" b="1" cap="small" dirty="0">
                <a:solidFill>
                  <a:srgbClr val="1F497D"/>
                </a:solidFill>
              </a:endParaRPr>
            </a:p>
          </p:txBody>
        </p:sp>
        <p:pic>
          <p:nvPicPr>
            <p:cNvPr id="30" name="Imag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6536" y="2999259"/>
              <a:ext cx="666340" cy="654510"/>
            </a:xfrm>
            <a:prstGeom prst="rect">
              <a:avLst/>
            </a:prstGeom>
          </p:spPr>
        </p:pic>
      </p:grpSp>
      <p:grpSp>
        <p:nvGrpSpPr>
          <p:cNvPr id="1030" name="Groupe 1029"/>
          <p:cNvGrpSpPr/>
          <p:nvPr/>
        </p:nvGrpSpPr>
        <p:grpSpPr>
          <a:xfrm>
            <a:off x="400088" y="3585167"/>
            <a:ext cx="7633389" cy="810856"/>
            <a:chOff x="400088" y="3585167"/>
            <a:chExt cx="7633389" cy="810856"/>
          </a:xfrm>
        </p:grpSpPr>
        <p:sp>
          <p:nvSpPr>
            <p:cNvPr id="14" name="ZoneTexte 13"/>
            <p:cNvSpPr txBox="1"/>
            <p:nvPr/>
          </p:nvSpPr>
          <p:spPr>
            <a:xfrm>
              <a:off x="1091838" y="3585167"/>
              <a:ext cx="6264696" cy="400110"/>
            </a:xfrm>
            <a:prstGeom prst="rect">
              <a:avLst/>
            </a:prstGeom>
            <a:noFill/>
          </p:spPr>
          <p:txBody>
            <a:bodyPr wrap="square" rtlCol="0">
              <a:spAutoFit/>
            </a:bodyPr>
            <a:lstStyle/>
            <a:p>
              <a:pPr>
                <a:spcBef>
                  <a:spcPts val="480"/>
                </a:spcBef>
                <a:spcAft>
                  <a:spcPts val="0"/>
                </a:spcAft>
              </a:pPr>
              <a:r>
                <a:rPr lang="fr-FR" sz="2000" b="1" dirty="0">
                  <a:solidFill>
                    <a:srgbClr val="1F497D"/>
                  </a:solidFill>
                </a:rPr>
                <a:t>Développement économique et local</a:t>
              </a:r>
            </a:p>
          </p:txBody>
        </p:sp>
        <p:sp>
          <p:nvSpPr>
            <p:cNvPr id="6" name="Rectangle 5"/>
            <p:cNvSpPr/>
            <p:nvPr/>
          </p:nvSpPr>
          <p:spPr>
            <a:xfrm>
              <a:off x="1091838" y="3949747"/>
              <a:ext cx="1773408" cy="369332"/>
            </a:xfrm>
            <a:prstGeom prst="rect">
              <a:avLst/>
            </a:prstGeom>
            <a:gradFill>
              <a:gsLst>
                <a:gs pos="0">
                  <a:schemeClr val="accent1">
                    <a:lumMod val="20000"/>
                    <a:lumOff val="80000"/>
                  </a:schemeClr>
                </a:gs>
                <a:gs pos="50000">
                  <a:schemeClr val="accent1">
                    <a:tint val="44500"/>
                    <a:satMod val="160000"/>
                  </a:schemeClr>
                </a:gs>
                <a:gs pos="100000">
                  <a:schemeClr val="tx2">
                    <a:lumMod val="40000"/>
                    <a:lumOff val="60000"/>
                  </a:schemeClr>
                </a:gs>
              </a:gsLst>
              <a:lin ang="0" scaled="0"/>
            </a:gradFill>
          </p:spPr>
          <p:txBody>
            <a:bodyPr wrap="square" rtlCol="0">
              <a:spAutoFit/>
            </a:bodyPr>
            <a:lstStyle/>
            <a:p>
              <a:pPr marL="1588" algn="r">
                <a:spcBef>
                  <a:spcPts val="480"/>
                </a:spcBef>
              </a:pPr>
              <a:r>
                <a:rPr lang="fr-FR" b="1" dirty="0">
                  <a:solidFill>
                    <a:srgbClr val="1F497D"/>
                  </a:solidFill>
                </a:rPr>
                <a:t>165</a:t>
              </a:r>
            </a:p>
          </p:txBody>
        </p:sp>
        <p:sp>
          <p:nvSpPr>
            <p:cNvPr id="25" name="ZoneTexte 24"/>
            <p:cNvSpPr txBox="1"/>
            <p:nvPr/>
          </p:nvSpPr>
          <p:spPr>
            <a:xfrm>
              <a:off x="2866362" y="3872803"/>
              <a:ext cx="5167115" cy="523220"/>
            </a:xfrm>
            <a:prstGeom prst="rect">
              <a:avLst/>
            </a:prstGeom>
            <a:noFill/>
          </p:spPr>
          <p:txBody>
            <a:bodyPr wrap="square" rtlCol="0">
              <a:spAutoFit/>
            </a:bodyPr>
            <a:lstStyle/>
            <a:p>
              <a:pPr marL="0" lvl="2">
                <a:spcBef>
                  <a:spcPct val="20000"/>
                </a:spcBef>
              </a:pPr>
              <a:r>
                <a:rPr lang="fr-FR" sz="2800" b="1" dirty="0" smtClean="0">
                  <a:solidFill>
                    <a:srgbClr val="1F497D"/>
                  </a:solidFill>
                </a:rPr>
                <a:t>9,2</a:t>
              </a:r>
              <a:r>
                <a:rPr lang="fr-FR" sz="2000" b="1" dirty="0" smtClean="0">
                  <a:solidFill>
                    <a:srgbClr val="1F497D"/>
                  </a:solidFill>
                </a:rPr>
                <a:t> </a:t>
              </a:r>
              <a:r>
                <a:rPr lang="fr-FR" sz="2000" b="1" cap="small" dirty="0" smtClean="0">
                  <a:solidFill>
                    <a:srgbClr val="1F497D"/>
                  </a:solidFill>
                </a:rPr>
                <a:t>millions de dollars</a:t>
              </a:r>
              <a:endParaRPr lang="fr-FR" sz="2000" b="1" cap="small" dirty="0">
                <a:solidFill>
                  <a:srgbClr val="1F497D"/>
                </a:solidFill>
              </a:endParaRPr>
            </a:p>
          </p:txBody>
        </p:sp>
        <p:pic>
          <p:nvPicPr>
            <p:cNvPr id="31" name="Image 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0088" y="3724709"/>
              <a:ext cx="619237" cy="654510"/>
            </a:xfrm>
            <a:prstGeom prst="rect">
              <a:avLst/>
            </a:prstGeom>
          </p:spPr>
        </p:pic>
      </p:grpSp>
      <p:grpSp>
        <p:nvGrpSpPr>
          <p:cNvPr id="1031" name="Groupe 1030"/>
          <p:cNvGrpSpPr/>
          <p:nvPr/>
        </p:nvGrpSpPr>
        <p:grpSpPr>
          <a:xfrm>
            <a:off x="374395" y="4319079"/>
            <a:ext cx="7266166" cy="825494"/>
            <a:chOff x="374395" y="4319079"/>
            <a:chExt cx="7266166" cy="825494"/>
          </a:xfrm>
        </p:grpSpPr>
        <p:sp>
          <p:nvSpPr>
            <p:cNvPr id="15" name="Rectangle 14"/>
            <p:cNvSpPr/>
            <p:nvPr/>
          </p:nvSpPr>
          <p:spPr>
            <a:xfrm>
              <a:off x="1091838" y="4319079"/>
              <a:ext cx="3432606" cy="400110"/>
            </a:xfrm>
            <a:prstGeom prst="rect">
              <a:avLst/>
            </a:prstGeom>
          </p:spPr>
          <p:txBody>
            <a:bodyPr wrap="none">
              <a:spAutoFit/>
            </a:bodyPr>
            <a:lstStyle/>
            <a:p>
              <a:pPr>
                <a:spcBef>
                  <a:spcPts val="480"/>
                </a:spcBef>
              </a:pPr>
              <a:r>
                <a:rPr lang="fr-FR" sz="2000" b="1" dirty="0">
                  <a:solidFill>
                    <a:srgbClr val="1F497D"/>
                  </a:solidFill>
                </a:rPr>
                <a:t>Santé de la mère et de l’enfant</a:t>
              </a:r>
            </a:p>
          </p:txBody>
        </p:sp>
        <p:sp>
          <p:nvSpPr>
            <p:cNvPr id="17" name="Rectangle 16"/>
            <p:cNvSpPr/>
            <p:nvPr/>
          </p:nvSpPr>
          <p:spPr>
            <a:xfrm>
              <a:off x="1091838" y="4683659"/>
              <a:ext cx="1368152" cy="369332"/>
            </a:xfrm>
            <a:prstGeom prst="rect">
              <a:avLst/>
            </a:prstGeom>
            <a:gradFill>
              <a:gsLst>
                <a:gs pos="0">
                  <a:schemeClr val="accent1">
                    <a:lumMod val="20000"/>
                    <a:lumOff val="80000"/>
                  </a:schemeClr>
                </a:gs>
                <a:gs pos="50000">
                  <a:schemeClr val="accent1">
                    <a:tint val="44500"/>
                    <a:satMod val="160000"/>
                  </a:schemeClr>
                </a:gs>
                <a:gs pos="100000">
                  <a:schemeClr val="tx2">
                    <a:lumMod val="40000"/>
                    <a:lumOff val="60000"/>
                  </a:schemeClr>
                </a:gs>
              </a:gsLst>
              <a:lin ang="0" scaled="0"/>
            </a:gradFill>
          </p:spPr>
          <p:txBody>
            <a:bodyPr wrap="square" rtlCol="0">
              <a:spAutoFit/>
            </a:bodyPr>
            <a:lstStyle/>
            <a:p>
              <a:pPr marL="1588" algn="r">
                <a:spcBef>
                  <a:spcPts val="480"/>
                </a:spcBef>
              </a:pPr>
              <a:r>
                <a:rPr lang="fr-FR" b="1" dirty="0">
                  <a:solidFill>
                    <a:srgbClr val="1F497D"/>
                  </a:solidFill>
                </a:rPr>
                <a:t>93</a:t>
              </a:r>
            </a:p>
          </p:txBody>
        </p:sp>
        <p:sp>
          <p:nvSpPr>
            <p:cNvPr id="26" name="ZoneTexte 25"/>
            <p:cNvSpPr txBox="1"/>
            <p:nvPr/>
          </p:nvSpPr>
          <p:spPr>
            <a:xfrm>
              <a:off x="2473446" y="4606715"/>
              <a:ext cx="5167115" cy="523220"/>
            </a:xfrm>
            <a:prstGeom prst="rect">
              <a:avLst/>
            </a:prstGeom>
            <a:noFill/>
          </p:spPr>
          <p:txBody>
            <a:bodyPr wrap="square" rtlCol="0">
              <a:spAutoFit/>
            </a:bodyPr>
            <a:lstStyle/>
            <a:p>
              <a:pPr marL="0" lvl="2">
                <a:spcBef>
                  <a:spcPct val="20000"/>
                </a:spcBef>
              </a:pPr>
              <a:r>
                <a:rPr lang="fr-FR" sz="2800" b="1" dirty="0" smtClean="0">
                  <a:solidFill>
                    <a:srgbClr val="1F497D"/>
                  </a:solidFill>
                </a:rPr>
                <a:t>6,9</a:t>
              </a:r>
              <a:r>
                <a:rPr lang="fr-FR" sz="2000" b="1" dirty="0" smtClean="0">
                  <a:solidFill>
                    <a:srgbClr val="1F497D"/>
                  </a:solidFill>
                </a:rPr>
                <a:t> </a:t>
              </a:r>
              <a:r>
                <a:rPr lang="fr-FR" sz="2000" b="1" cap="small" dirty="0" smtClean="0">
                  <a:solidFill>
                    <a:srgbClr val="1F497D"/>
                  </a:solidFill>
                </a:rPr>
                <a:t>millions de dollars</a:t>
              </a:r>
              <a:endParaRPr lang="fr-FR" sz="2000" b="1" cap="small" dirty="0">
                <a:solidFill>
                  <a:srgbClr val="1F497D"/>
                </a:solidFill>
              </a:endParaRPr>
            </a:p>
          </p:txBody>
        </p:sp>
        <p:pic>
          <p:nvPicPr>
            <p:cNvPr id="1024" name="Image 10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4395" y="4457693"/>
              <a:ext cx="670623" cy="686880"/>
            </a:xfrm>
            <a:prstGeom prst="rect">
              <a:avLst/>
            </a:prstGeom>
          </p:spPr>
        </p:pic>
      </p:grpSp>
      <p:grpSp>
        <p:nvGrpSpPr>
          <p:cNvPr id="1032" name="Groupe 1031"/>
          <p:cNvGrpSpPr/>
          <p:nvPr/>
        </p:nvGrpSpPr>
        <p:grpSpPr>
          <a:xfrm>
            <a:off x="368140" y="5076349"/>
            <a:ext cx="6777517" cy="988690"/>
            <a:chOff x="368140" y="5076349"/>
            <a:chExt cx="6777517" cy="988690"/>
          </a:xfrm>
        </p:grpSpPr>
        <p:sp>
          <p:nvSpPr>
            <p:cNvPr id="18" name="Rectangle 17"/>
            <p:cNvSpPr/>
            <p:nvPr/>
          </p:nvSpPr>
          <p:spPr>
            <a:xfrm>
              <a:off x="1091838" y="5076349"/>
              <a:ext cx="4581382" cy="400110"/>
            </a:xfrm>
            <a:prstGeom prst="rect">
              <a:avLst/>
            </a:prstGeom>
          </p:spPr>
          <p:txBody>
            <a:bodyPr wrap="none">
              <a:spAutoFit/>
            </a:bodyPr>
            <a:lstStyle/>
            <a:p>
              <a:pPr>
                <a:spcBef>
                  <a:spcPts val="480"/>
                </a:spcBef>
                <a:spcAft>
                  <a:spcPts val="0"/>
                </a:spcAft>
              </a:pPr>
              <a:r>
                <a:rPr lang="fr-FR" sz="2000" b="1" dirty="0">
                  <a:solidFill>
                    <a:srgbClr val="1F497D"/>
                  </a:solidFill>
                </a:rPr>
                <a:t>Paix et prévention/résolution des conflits</a:t>
              </a:r>
            </a:p>
          </p:txBody>
        </p:sp>
        <p:sp>
          <p:nvSpPr>
            <p:cNvPr id="19" name="Rectangle 18"/>
            <p:cNvSpPr/>
            <p:nvPr/>
          </p:nvSpPr>
          <p:spPr>
            <a:xfrm>
              <a:off x="1091838" y="5328455"/>
              <a:ext cx="4968552" cy="307777"/>
            </a:xfrm>
            <a:prstGeom prst="rect">
              <a:avLst/>
            </a:prstGeom>
          </p:spPr>
          <p:txBody>
            <a:bodyPr wrap="square">
              <a:spAutoFit/>
            </a:bodyPr>
            <a:lstStyle/>
            <a:p>
              <a:pPr>
                <a:spcBef>
                  <a:spcPts val="480"/>
                </a:spcBef>
                <a:spcAft>
                  <a:spcPts val="0"/>
                </a:spcAft>
              </a:pPr>
              <a:r>
                <a:rPr lang="fr-FR" sz="1400" b="1" dirty="0" smtClean="0">
                  <a:solidFill>
                    <a:srgbClr val="1F497D"/>
                  </a:solidFill>
                </a:rPr>
                <a:t>(</a:t>
              </a:r>
              <a:r>
                <a:rPr lang="fr-FR" sz="1400" b="1" dirty="0">
                  <a:solidFill>
                    <a:srgbClr val="1F497D"/>
                  </a:solidFill>
                </a:rPr>
                <a:t>à l’exception des Centres du Rotary pour la paix)</a:t>
              </a:r>
              <a:endParaRPr lang="fr-FR" sz="1400" dirty="0">
                <a:effectLst/>
                <a:latin typeface="Times New Roman"/>
                <a:ea typeface="Times New Roman"/>
              </a:endParaRPr>
            </a:p>
          </p:txBody>
        </p:sp>
        <p:sp>
          <p:nvSpPr>
            <p:cNvPr id="20" name="Rectangle 19"/>
            <p:cNvSpPr/>
            <p:nvPr/>
          </p:nvSpPr>
          <p:spPr>
            <a:xfrm>
              <a:off x="1091838" y="5618763"/>
              <a:ext cx="886704" cy="369332"/>
            </a:xfrm>
            <a:prstGeom prst="rect">
              <a:avLst/>
            </a:prstGeom>
            <a:gradFill>
              <a:gsLst>
                <a:gs pos="0">
                  <a:schemeClr val="accent1">
                    <a:lumMod val="20000"/>
                    <a:lumOff val="80000"/>
                  </a:schemeClr>
                </a:gs>
                <a:gs pos="50000">
                  <a:schemeClr val="accent1">
                    <a:tint val="44500"/>
                    <a:satMod val="160000"/>
                  </a:schemeClr>
                </a:gs>
                <a:gs pos="100000">
                  <a:schemeClr val="tx2">
                    <a:lumMod val="40000"/>
                    <a:lumOff val="60000"/>
                  </a:schemeClr>
                </a:gs>
              </a:gsLst>
              <a:lin ang="0" scaled="0"/>
            </a:gradFill>
          </p:spPr>
          <p:txBody>
            <a:bodyPr wrap="square" rtlCol="0">
              <a:spAutoFit/>
            </a:bodyPr>
            <a:lstStyle/>
            <a:p>
              <a:pPr marL="1588" algn="r">
                <a:spcBef>
                  <a:spcPts val="480"/>
                </a:spcBef>
              </a:pPr>
              <a:r>
                <a:rPr lang="fr-FR" b="1" dirty="0">
                  <a:solidFill>
                    <a:srgbClr val="1F497D"/>
                  </a:solidFill>
                </a:rPr>
                <a:t>84</a:t>
              </a:r>
            </a:p>
          </p:txBody>
        </p:sp>
        <p:sp>
          <p:nvSpPr>
            <p:cNvPr id="27" name="ZoneTexte 26"/>
            <p:cNvSpPr txBox="1"/>
            <p:nvPr/>
          </p:nvSpPr>
          <p:spPr>
            <a:xfrm>
              <a:off x="1978542" y="5541819"/>
              <a:ext cx="5167115" cy="523220"/>
            </a:xfrm>
            <a:prstGeom prst="rect">
              <a:avLst/>
            </a:prstGeom>
            <a:noFill/>
          </p:spPr>
          <p:txBody>
            <a:bodyPr wrap="square" rtlCol="0">
              <a:spAutoFit/>
            </a:bodyPr>
            <a:lstStyle/>
            <a:p>
              <a:pPr marL="0" lvl="2">
                <a:spcBef>
                  <a:spcPct val="20000"/>
                </a:spcBef>
              </a:pPr>
              <a:r>
                <a:rPr lang="fr-FR" sz="2800" b="1" dirty="0" smtClean="0">
                  <a:solidFill>
                    <a:srgbClr val="1F497D"/>
                  </a:solidFill>
                </a:rPr>
                <a:t>3,7</a:t>
              </a:r>
              <a:r>
                <a:rPr lang="fr-FR" sz="2000" b="1" dirty="0" smtClean="0">
                  <a:solidFill>
                    <a:srgbClr val="1F497D"/>
                  </a:solidFill>
                </a:rPr>
                <a:t> </a:t>
              </a:r>
              <a:r>
                <a:rPr lang="fr-FR" sz="2000" b="1" cap="small" dirty="0" smtClean="0">
                  <a:solidFill>
                    <a:srgbClr val="1F497D"/>
                  </a:solidFill>
                </a:rPr>
                <a:t>millions de dollars</a:t>
              </a:r>
              <a:endParaRPr lang="fr-FR" sz="2000" b="1" cap="small" dirty="0">
                <a:solidFill>
                  <a:srgbClr val="1F497D"/>
                </a:solidFill>
              </a:endParaRPr>
            </a:p>
          </p:txBody>
        </p:sp>
        <p:pic>
          <p:nvPicPr>
            <p:cNvPr id="1025" name="Image 10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8140" y="5276404"/>
              <a:ext cx="683132" cy="753944"/>
            </a:xfrm>
            <a:prstGeom prst="rect">
              <a:avLst/>
            </a:prstGeom>
          </p:spPr>
        </p:pic>
      </p:grpSp>
    </p:spTree>
    <p:extLst>
      <p:ext uri="{BB962C8B-B14F-4D97-AF65-F5344CB8AC3E}">
        <p14:creationId xmlns:p14="http://schemas.microsoft.com/office/powerpoint/2010/main" val="29767437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Imag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8779" y="2856510"/>
            <a:ext cx="2340070" cy="2064540"/>
          </a:xfrm>
          <a:prstGeom prst="rect">
            <a:avLst/>
          </a:prstGeom>
        </p:spPr>
      </p:pic>
      <p:sp>
        <p:nvSpPr>
          <p:cNvPr id="2" name="Titre 1"/>
          <p:cNvSpPr>
            <a:spLocks noGrp="1"/>
          </p:cNvSpPr>
          <p:nvPr>
            <p:ph type="title"/>
          </p:nvPr>
        </p:nvSpPr>
        <p:spPr>
          <a:xfrm>
            <a:off x="457200" y="0"/>
            <a:ext cx="8229600" cy="908720"/>
          </a:xfrm>
        </p:spPr>
        <p:txBody>
          <a:bodyPr>
            <a:normAutofit/>
          </a:bodyPr>
          <a:lstStyle/>
          <a:p>
            <a:pPr algn="l"/>
            <a:r>
              <a:rPr lang="fr-FR" dirty="0" smtClean="0">
                <a:solidFill>
                  <a:schemeClr val="bg1"/>
                </a:solidFill>
              </a:rPr>
              <a:t>Une équipe</a:t>
            </a:r>
            <a:endParaRPr lang="fr-FR" dirty="0">
              <a:solidFill>
                <a:schemeClr val="bg1"/>
              </a:solidFill>
            </a:endParaRPr>
          </a:p>
        </p:txBody>
      </p:sp>
      <p:sp>
        <p:nvSpPr>
          <p:cNvPr id="4" name="Espace réservé du numéro de diapositive 3"/>
          <p:cNvSpPr>
            <a:spLocks noGrp="1"/>
          </p:cNvSpPr>
          <p:nvPr>
            <p:ph type="sldNum" sz="quarter" idx="12"/>
          </p:nvPr>
        </p:nvSpPr>
        <p:spPr/>
        <p:txBody>
          <a:bodyPr/>
          <a:lstStyle/>
          <a:p>
            <a:fld id="{02A65BE1-FD53-4834-8281-5F57B3256B03}" type="slidenum">
              <a:rPr lang="fr-FR" smtClean="0">
                <a:solidFill>
                  <a:prstClr val="black">
                    <a:tint val="75000"/>
                  </a:prstClr>
                </a:solidFill>
              </a:rPr>
              <a:pPr/>
              <a:t>11</a:t>
            </a:fld>
            <a:endParaRPr lang="fr-FR" dirty="0">
              <a:solidFill>
                <a:prstClr val="black">
                  <a:tint val="75000"/>
                </a:prstClr>
              </a:solidFill>
            </a:endParaRPr>
          </a:p>
        </p:txBody>
      </p:sp>
      <p:grpSp>
        <p:nvGrpSpPr>
          <p:cNvPr id="6" name="Groupe 5"/>
          <p:cNvGrpSpPr/>
          <p:nvPr/>
        </p:nvGrpSpPr>
        <p:grpSpPr>
          <a:xfrm>
            <a:off x="658812" y="1003176"/>
            <a:ext cx="7519679" cy="5270475"/>
            <a:chOff x="2024856" y="1003895"/>
            <a:chExt cx="7519679" cy="5270475"/>
          </a:xfrm>
        </p:grpSpPr>
        <p:pic>
          <p:nvPicPr>
            <p:cNvPr id="8" name="Image 10"/>
            <p:cNvPicPr>
              <a:picLocks noChangeAspect="1"/>
            </p:cNvPicPr>
            <p:nvPr/>
          </p:nvPicPr>
          <p:blipFill>
            <a:blip r:embed="rId4">
              <a:extLst>
                <a:ext uri="{28A0092B-C50C-407E-A947-70E740481C1C}">
                  <a14:useLocalDpi xmlns:a14="http://schemas.microsoft.com/office/drawing/2010/main" val="0"/>
                </a:ext>
              </a:extLst>
            </a:blip>
            <a:srcRect l="8891" t="20863" r="80263" b="59769"/>
            <a:stretch>
              <a:fillRect/>
            </a:stretch>
          </p:blipFill>
          <p:spPr bwMode="auto">
            <a:xfrm>
              <a:off x="5578004" y="5013895"/>
              <a:ext cx="1006475"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3"/>
            <p:cNvPicPr>
              <a:picLocks noChangeAspect="1"/>
            </p:cNvPicPr>
            <p:nvPr/>
          </p:nvPicPr>
          <p:blipFill>
            <a:blip r:embed="rId5" cstate="print">
              <a:extLst>
                <a:ext uri="{28A0092B-C50C-407E-A947-70E740481C1C}">
                  <a14:useLocalDpi xmlns:a14="http://schemas.microsoft.com/office/drawing/2010/main" val="0"/>
                </a:ext>
              </a:extLst>
            </a:blip>
            <a:srcRect l="11331" t="8498" r="9354" b="12862"/>
            <a:stretch>
              <a:fillRect/>
            </a:stretch>
          </p:blipFill>
          <p:spPr bwMode="auto">
            <a:xfrm>
              <a:off x="8561079" y="2289315"/>
              <a:ext cx="952500"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RIESSER Jean-Mar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30123" y="4149799"/>
              <a:ext cx="1014412"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 2"/>
            <p:cNvPicPr>
              <a:picLocks noChangeAspect="1"/>
            </p:cNvPicPr>
            <p:nvPr/>
          </p:nvPicPr>
          <p:blipFill>
            <a:blip r:embed="rId7" cstate="print">
              <a:extLst>
                <a:ext uri="{28A0092B-C50C-407E-A947-70E740481C1C}">
                  <a14:useLocalDpi xmlns:a14="http://schemas.microsoft.com/office/drawing/2010/main" val="0"/>
                </a:ext>
              </a:extLst>
            </a:blip>
            <a:srcRect l="10062" t="4482" b="8440"/>
            <a:stretch>
              <a:fillRect/>
            </a:stretch>
          </p:blipFill>
          <p:spPr bwMode="auto">
            <a:xfrm>
              <a:off x="7218363" y="1070769"/>
              <a:ext cx="903288"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 3"/>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24856" y="2289315"/>
              <a:ext cx="928687"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 1"/>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92971" y="1003895"/>
              <a:ext cx="1082675"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ZoneTexte 1"/>
            <p:cNvSpPr txBox="1">
              <a:spLocks noChangeArrowheads="1"/>
            </p:cNvSpPr>
            <p:nvPr/>
          </p:nvSpPr>
          <p:spPr bwMode="auto">
            <a:xfrm>
              <a:off x="4894555" y="1083784"/>
              <a:ext cx="198060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ヒラギノ角ゴ Pro W3" charset="-128"/>
                </a:defRPr>
              </a:lvl1pPr>
              <a:lvl2pPr marL="742950" indent="-2857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lgn="ctr"/>
              <a:r>
                <a:rPr lang="fr-FR" altLang="fr-FR" sz="3200" b="1" dirty="0" smtClean="0">
                  <a:solidFill>
                    <a:srgbClr val="6F88BB"/>
                  </a:solidFill>
                </a:rPr>
                <a:t>À</a:t>
              </a:r>
            </a:p>
            <a:p>
              <a:pPr algn="ctr"/>
              <a:r>
                <a:rPr lang="fr-FR" altLang="fr-FR" sz="3200" b="1" dirty="0" smtClean="0">
                  <a:solidFill>
                    <a:srgbClr val="6F88BB"/>
                  </a:solidFill>
                </a:rPr>
                <a:t> votre</a:t>
              </a:r>
            </a:p>
            <a:p>
              <a:pPr algn="ctr"/>
              <a:r>
                <a:rPr lang="fr-FR" altLang="fr-FR" sz="3200" b="1" dirty="0" smtClean="0">
                  <a:solidFill>
                    <a:srgbClr val="6F88BB"/>
                  </a:solidFill>
                </a:rPr>
                <a:t>SERVICE</a:t>
              </a:r>
              <a:endParaRPr lang="fr-FR" altLang="fr-FR" sz="3200" b="1" dirty="0">
                <a:solidFill>
                  <a:srgbClr val="6F88BB"/>
                </a:solidFill>
              </a:endParaRPr>
            </a:p>
          </p:txBody>
        </p:sp>
        <p:sp>
          <p:nvSpPr>
            <p:cNvPr id="15" name="ZoneTexte 9"/>
            <p:cNvSpPr txBox="1">
              <a:spLocks noChangeArrowheads="1"/>
            </p:cNvSpPr>
            <p:nvPr/>
          </p:nvSpPr>
          <p:spPr bwMode="auto">
            <a:xfrm>
              <a:off x="5792497" y="3103563"/>
              <a:ext cx="1847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ヒラギノ角ゴ Pro W3" charset="-128"/>
                </a:defRPr>
              </a:lvl1pPr>
              <a:lvl2pPr marL="742950" indent="-2857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lgn="ctr"/>
              <a:endParaRPr lang="fr-FR" altLang="fr-FR" dirty="0">
                <a:solidFill>
                  <a:srgbClr val="0E0E0E"/>
                </a:solidFill>
              </a:endParaRPr>
            </a:p>
          </p:txBody>
        </p:sp>
      </p:grpSp>
      <p:pic>
        <p:nvPicPr>
          <p:cNvPr id="1026" name="Picture 2" descr="D:\aaa-Rotary - D1680 - Fondation\01 - Fondation généralité\06 - Présentation - Modèle de page\01 - Commission - Photos\Jean S.jpg"/>
          <p:cNvPicPr>
            <a:picLocks noChangeAspect="1" noChangeArrowheads="1"/>
          </p:cNvPicPr>
          <p:nvPr/>
        </p:nvPicPr>
        <p:blipFill rotWithShape="1">
          <a:blip r:embed="rId10">
            <a:extLst>
              <a:ext uri="{28A0092B-C50C-407E-A947-70E740481C1C}">
                <a14:useLocalDpi xmlns:a14="http://schemas.microsoft.com/office/drawing/2010/main" val="0"/>
              </a:ext>
            </a:extLst>
          </a:blip>
          <a:srcRect b="9877"/>
          <a:stretch/>
        </p:blipFill>
        <p:spPr bwMode="auto">
          <a:xfrm>
            <a:off x="658812" y="4118506"/>
            <a:ext cx="928687" cy="1260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401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re 1"/>
          <p:cNvSpPr txBox="1">
            <a:spLocks/>
          </p:cNvSpPr>
          <p:nvPr/>
        </p:nvSpPr>
        <p:spPr>
          <a:xfrm>
            <a:off x="278730" y="2492896"/>
            <a:ext cx="77724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smtClean="0">
                <a:solidFill>
                  <a:prstClr val="white"/>
                </a:solidFill>
              </a:rPr>
              <a:t>Polio +</a:t>
            </a:r>
          </a:p>
        </p:txBody>
      </p:sp>
      <p:sp>
        <p:nvSpPr>
          <p:cNvPr id="8" name="Sous-titre 2"/>
          <p:cNvSpPr>
            <a:spLocks noGrp="1"/>
          </p:cNvSpPr>
          <p:nvPr>
            <p:ph type="subTitle" idx="1"/>
          </p:nvPr>
        </p:nvSpPr>
        <p:spPr>
          <a:xfrm>
            <a:off x="5480487" y="1419307"/>
            <a:ext cx="2031694" cy="746324"/>
          </a:xfrm>
        </p:spPr>
        <p:txBody>
          <a:bodyPr>
            <a:normAutofit fontScale="92500" lnSpcReduction="20000"/>
          </a:bodyPr>
          <a:lstStyle/>
          <a:p>
            <a:r>
              <a:rPr lang="fr-FR" sz="2400" b="1" dirty="0">
                <a:solidFill>
                  <a:srgbClr val="202F66"/>
                </a:solidFill>
              </a:rPr>
              <a:t>Jacques</a:t>
            </a:r>
          </a:p>
          <a:p>
            <a:r>
              <a:rPr lang="fr-FR" sz="2400" b="1" dirty="0">
                <a:solidFill>
                  <a:srgbClr val="202F66"/>
                </a:solidFill>
              </a:rPr>
              <a:t>MULLER</a:t>
            </a: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1032" y="188640"/>
            <a:ext cx="1778851" cy="1976991"/>
          </a:xfrm>
          <a:prstGeom prst="rect">
            <a:avLst/>
          </a:prstGeom>
        </p:spPr>
      </p:pic>
      <p:sp>
        <p:nvSpPr>
          <p:cNvPr id="3" name="Espace réservé du numéro de diapositive 2"/>
          <p:cNvSpPr>
            <a:spLocks noGrp="1"/>
          </p:cNvSpPr>
          <p:nvPr>
            <p:ph type="sldNum" sz="quarter" idx="12"/>
          </p:nvPr>
        </p:nvSpPr>
        <p:spPr/>
        <p:txBody>
          <a:bodyPr/>
          <a:lstStyle/>
          <a:p>
            <a:fld id="{02A65BE1-FD53-4834-8281-5F57B3256B03}" type="slidenum">
              <a:rPr lang="fr-FR">
                <a:solidFill>
                  <a:srgbClr val="7D8AA3"/>
                </a:solidFill>
              </a:rPr>
              <a:pPr/>
              <a:t>12</a:t>
            </a:fld>
            <a:endParaRPr lang="fr-FR" dirty="0">
              <a:solidFill>
                <a:srgbClr val="7D8AA3"/>
              </a:solidFill>
            </a:endParaRPr>
          </a:p>
        </p:txBody>
      </p:sp>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188640"/>
            <a:ext cx="1556045" cy="1978920"/>
          </a:xfrm>
          <a:prstGeom prst="rect">
            <a:avLst/>
          </a:prstGeom>
        </p:spPr>
      </p:pic>
    </p:spTree>
    <p:extLst>
      <p:ext uri="{BB962C8B-B14F-4D97-AF65-F5344CB8AC3E}">
        <p14:creationId xmlns:p14="http://schemas.microsoft.com/office/powerpoint/2010/main" val="30233998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908720"/>
          </a:xfrm>
        </p:spPr>
        <p:txBody>
          <a:bodyPr>
            <a:noAutofit/>
          </a:bodyPr>
          <a:lstStyle/>
          <a:p>
            <a:r>
              <a:rPr lang="fr-FR" sz="3600" dirty="0" smtClean="0">
                <a:solidFill>
                  <a:schemeClr val="bg1"/>
                </a:solidFill>
              </a:rPr>
              <a:t>Polio-Plus</a:t>
            </a:r>
            <a:endParaRPr lang="fr-FR" sz="3600" dirty="0">
              <a:solidFill>
                <a:schemeClr val="bg1"/>
              </a:solidFill>
            </a:endParaRPr>
          </a:p>
        </p:txBody>
      </p:sp>
      <p:sp>
        <p:nvSpPr>
          <p:cNvPr id="6" name="Espace réservé du contenu 5"/>
          <p:cNvSpPr>
            <a:spLocks noGrp="1"/>
          </p:cNvSpPr>
          <p:nvPr>
            <p:ph idx="1"/>
          </p:nvPr>
        </p:nvSpPr>
        <p:spPr>
          <a:xfrm>
            <a:off x="420046" y="1556792"/>
            <a:ext cx="8568952" cy="4392488"/>
          </a:xfrm>
        </p:spPr>
        <p:txBody>
          <a:bodyPr>
            <a:normAutofit/>
          </a:bodyPr>
          <a:lstStyle/>
          <a:p>
            <a:r>
              <a:rPr lang="fr-FR" b="1" dirty="0" smtClean="0">
                <a:solidFill>
                  <a:srgbClr val="1F497D"/>
                </a:solidFill>
              </a:rPr>
              <a:t>Les partenaires de l’Initiative Mondiale pour l’Eradication de la Polio (IMEP)</a:t>
            </a:r>
          </a:p>
          <a:p>
            <a:pPr lvl="2"/>
            <a:r>
              <a:rPr lang="fr-FR" b="1" dirty="0" smtClean="0">
                <a:solidFill>
                  <a:srgbClr val="1F497D"/>
                </a:solidFill>
              </a:rPr>
              <a:t>Organisation Mondiale de la Santé (OMS)</a:t>
            </a:r>
          </a:p>
          <a:p>
            <a:pPr lvl="2"/>
            <a:r>
              <a:rPr lang="fr-FR" b="1" dirty="0" smtClean="0">
                <a:solidFill>
                  <a:srgbClr val="1F497D"/>
                </a:solidFill>
              </a:rPr>
              <a:t>L’UNICEF</a:t>
            </a:r>
          </a:p>
          <a:p>
            <a:pPr lvl="2"/>
            <a:r>
              <a:rPr lang="fr-FR" b="1" dirty="0" smtClean="0">
                <a:solidFill>
                  <a:srgbClr val="1F497D"/>
                </a:solidFill>
              </a:rPr>
              <a:t>Centre Américain pour le contrôle et la prévention des maladies (CDS)</a:t>
            </a:r>
          </a:p>
          <a:p>
            <a:pPr lvl="2"/>
            <a:r>
              <a:rPr lang="fr-FR" b="1" dirty="0" smtClean="0">
                <a:solidFill>
                  <a:srgbClr val="1F497D"/>
                </a:solidFill>
              </a:rPr>
              <a:t>Fondation Bill &amp; Melinda Gates</a:t>
            </a:r>
          </a:p>
        </p:txBody>
      </p:sp>
      <p:sp>
        <p:nvSpPr>
          <p:cNvPr id="4" name="Espace réservé du numéro de diapositive 3"/>
          <p:cNvSpPr>
            <a:spLocks noGrp="1"/>
          </p:cNvSpPr>
          <p:nvPr>
            <p:ph type="sldNum" sz="quarter" idx="12"/>
          </p:nvPr>
        </p:nvSpPr>
        <p:spPr/>
        <p:txBody>
          <a:bodyPr/>
          <a:lstStyle/>
          <a:p>
            <a:fld id="{02A65BE1-FD53-4834-8281-5F57B3256B03}" type="slidenum">
              <a:rPr lang="fr-FR" smtClean="0">
                <a:solidFill>
                  <a:srgbClr val="B9B8B2"/>
                </a:solidFill>
              </a:rPr>
              <a:pPr/>
              <a:t>13</a:t>
            </a:fld>
            <a:endParaRPr lang="fr-FR" dirty="0">
              <a:solidFill>
                <a:srgbClr val="B9B8B2"/>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9492" y="0"/>
            <a:ext cx="1169506" cy="14847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9489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908720"/>
          </a:xfrm>
        </p:spPr>
        <p:txBody>
          <a:bodyPr>
            <a:noAutofit/>
          </a:bodyPr>
          <a:lstStyle/>
          <a:p>
            <a:r>
              <a:rPr lang="fr-FR" sz="3600" dirty="0" smtClean="0">
                <a:solidFill>
                  <a:schemeClr val="bg1"/>
                </a:solidFill>
              </a:rPr>
              <a:t>Polio-Plus</a:t>
            </a:r>
            <a:endParaRPr lang="fr-FR" sz="3600" dirty="0">
              <a:solidFill>
                <a:schemeClr val="bg1"/>
              </a:solidFill>
            </a:endParaRPr>
          </a:p>
        </p:txBody>
      </p:sp>
      <p:sp>
        <p:nvSpPr>
          <p:cNvPr id="6" name="Espace réservé du contenu 5"/>
          <p:cNvSpPr>
            <a:spLocks noGrp="1"/>
          </p:cNvSpPr>
          <p:nvPr>
            <p:ph idx="1"/>
          </p:nvPr>
        </p:nvSpPr>
        <p:spPr>
          <a:xfrm>
            <a:off x="395536" y="1196752"/>
            <a:ext cx="8424936" cy="3672408"/>
          </a:xfrm>
        </p:spPr>
        <p:txBody>
          <a:bodyPr>
            <a:normAutofit/>
          </a:bodyPr>
          <a:lstStyle/>
          <a:p>
            <a:r>
              <a:rPr lang="fr-FR" b="1" dirty="0" smtClean="0">
                <a:solidFill>
                  <a:srgbClr val="1F497D"/>
                </a:solidFill>
              </a:rPr>
              <a:t>Polio-Plus bilan </a:t>
            </a:r>
            <a:r>
              <a:rPr lang="fr-FR" b="1" dirty="0">
                <a:solidFill>
                  <a:srgbClr val="1F497D"/>
                </a:solidFill>
              </a:rPr>
              <a:t>:</a:t>
            </a:r>
          </a:p>
          <a:p>
            <a:pPr lvl="1"/>
            <a:r>
              <a:rPr lang="fr-FR" b="1" dirty="0">
                <a:solidFill>
                  <a:srgbClr val="1F497D"/>
                </a:solidFill>
              </a:rPr>
              <a:t>Moins de </a:t>
            </a:r>
            <a:r>
              <a:rPr lang="fr-FR" b="1" dirty="0" smtClean="0">
                <a:solidFill>
                  <a:srgbClr val="1F497D"/>
                </a:solidFill>
              </a:rPr>
              <a:t>35 </a:t>
            </a:r>
            <a:r>
              <a:rPr lang="fr-FR" b="1" dirty="0">
                <a:solidFill>
                  <a:srgbClr val="1F497D"/>
                </a:solidFill>
              </a:rPr>
              <a:t>enfants ont été paralysés par la poliomyélite en 2016, le nombre le plus </a:t>
            </a:r>
            <a:r>
              <a:rPr lang="fr-FR" b="1" dirty="0" smtClean="0">
                <a:solidFill>
                  <a:srgbClr val="1F497D"/>
                </a:solidFill>
              </a:rPr>
              <a:t>bas </a:t>
            </a:r>
            <a:r>
              <a:rPr lang="fr-FR" b="1" dirty="0">
                <a:solidFill>
                  <a:srgbClr val="1F497D"/>
                </a:solidFill>
              </a:rPr>
              <a:t>dans </a:t>
            </a:r>
            <a:r>
              <a:rPr lang="fr-FR" b="1" dirty="0" smtClean="0">
                <a:solidFill>
                  <a:srgbClr val="1F497D"/>
                </a:solidFill>
              </a:rPr>
              <a:t>l'histoire</a:t>
            </a:r>
          </a:p>
          <a:p>
            <a:pPr lvl="1"/>
            <a:r>
              <a:rPr lang="fr-FR" b="1" dirty="0">
                <a:solidFill>
                  <a:srgbClr val="1F497D"/>
                </a:solidFill>
              </a:rPr>
              <a:t>Le </a:t>
            </a:r>
            <a:r>
              <a:rPr lang="fr-FR" b="1" dirty="0" smtClean="0">
                <a:solidFill>
                  <a:srgbClr val="1F497D"/>
                </a:solidFill>
              </a:rPr>
              <a:t>Rotary </a:t>
            </a:r>
            <a:r>
              <a:rPr lang="fr-FR" b="1" dirty="0">
                <a:solidFill>
                  <a:srgbClr val="1F497D"/>
                </a:solidFill>
              </a:rPr>
              <a:t>annonce </a:t>
            </a:r>
            <a:r>
              <a:rPr lang="fr-FR" b="1" dirty="0" smtClean="0">
                <a:solidFill>
                  <a:srgbClr val="1F497D"/>
                </a:solidFill>
              </a:rPr>
              <a:t>la somme de $35 millions </a:t>
            </a:r>
            <a:r>
              <a:rPr lang="fr-FR" b="1" dirty="0">
                <a:solidFill>
                  <a:srgbClr val="1F497D"/>
                </a:solidFill>
              </a:rPr>
              <a:t>pour soutenir un monde </a:t>
            </a:r>
            <a:r>
              <a:rPr lang="fr-FR" b="1" dirty="0" smtClean="0">
                <a:solidFill>
                  <a:srgbClr val="1F497D"/>
                </a:solidFill>
              </a:rPr>
              <a:t>libéré de la poliomyélite, avec juste </a:t>
            </a:r>
            <a:r>
              <a:rPr lang="fr-FR" b="1" dirty="0">
                <a:solidFill>
                  <a:srgbClr val="1F497D"/>
                </a:solidFill>
              </a:rPr>
              <a:t>35 cas </a:t>
            </a:r>
            <a:r>
              <a:rPr lang="fr-FR" b="1" dirty="0" smtClean="0">
                <a:solidFill>
                  <a:srgbClr val="1F497D"/>
                </a:solidFill>
              </a:rPr>
              <a:t>rapportés </a:t>
            </a:r>
            <a:r>
              <a:rPr lang="fr-FR" b="1" dirty="0">
                <a:solidFill>
                  <a:srgbClr val="1F497D"/>
                </a:solidFill>
              </a:rPr>
              <a:t>en </a:t>
            </a:r>
            <a:r>
              <a:rPr lang="fr-FR" b="1" dirty="0" smtClean="0">
                <a:solidFill>
                  <a:srgbClr val="1F497D"/>
                </a:solidFill>
              </a:rPr>
              <a:t>2016</a:t>
            </a:r>
            <a:endParaRPr lang="fr-FR" b="1" dirty="0">
              <a:solidFill>
                <a:srgbClr val="1F497D"/>
              </a:solidFill>
            </a:endParaRPr>
          </a:p>
        </p:txBody>
      </p:sp>
      <p:sp>
        <p:nvSpPr>
          <p:cNvPr id="4" name="Espace réservé du numéro de diapositive 3"/>
          <p:cNvSpPr>
            <a:spLocks noGrp="1"/>
          </p:cNvSpPr>
          <p:nvPr>
            <p:ph type="sldNum" sz="quarter" idx="12"/>
          </p:nvPr>
        </p:nvSpPr>
        <p:spPr/>
        <p:txBody>
          <a:bodyPr/>
          <a:lstStyle/>
          <a:p>
            <a:fld id="{02A65BE1-FD53-4834-8281-5F57B3256B03}" type="slidenum">
              <a:rPr lang="fr-FR" smtClean="0">
                <a:solidFill>
                  <a:srgbClr val="B9B8B2"/>
                </a:solidFill>
              </a:rPr>
              <a:pPr/>
              <a:t>14</a:t>
            </a:fld>
            <a:endParaRPr lang="fr-FR" dirty="0">
              <a:solidFill>
                <a:srgbClr val="B9B8B2"/>
              </a:solidFill>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9492" y="0"/>
            <a:ext cx="1169506" cy="14847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63143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908720"/>
          </a:xfrm>
        </p:spPr>
        <p:txBody>
          <a:bodyPr>
            <a:noAutofit/>
          </a:bodyPr>
          <a:lstStyle/>
          <a:p>
            <a:r>
              <a:rPr lang="fr-FR" sz="3600" dirty="0" smtClean="0">
                <a:solidFill>
                  <a:schemeClr val="bg1"/>
                </a:solidFill>
              </a:rPr>
              <a:t>Polio-Plus</a:t>
            </a:r>
            <a:endParaRPr lang="fr-FR" sz="3600" dirty="0">
              <a:solidFill>
                <a:schemeClr val="bg1"/>
              </a:solidFill>
            </a:endParaRPr>
          </a:p>
        </p:txBody>
      </p:sp>
      <p:sp>
        <p:nvSpPr>
          <p:cNvPr id="6" name="Espace réservé du contenu 5"/>
          <p:cNvSpPr>
            <a:spLocks noGrp="1"/>
          </p:cNvSpPr>
          <p:nvPr>
            <p:ph idx="1"/>
          </p:nvPr>
        </p:nvSpPr>
        <p:spPr>
          <a:xfrm>
            <a:off x="251520" y="1568724"/>
            <a:ext cx="8373616" cy="4536504"/>
          </a:xfrm>
        </p:spPr>
        <p:txBody>
          <a:bodyPr>
            <a:normAutofit/>
          </a:bodyPr>
          <a:lstStyle/>
          <a:p>
            <a:pPr marL="457200" lvl="1" indent="0">
              <a:buNone/>
            </a:pPr>
            <a:r>
              <a:rPr lang="fr-FR" b="1" dirty="0">
                <a:solidFill>
                  <a:srgbClr val="1F497D"/>
                </a:solidFill>
              </a:rPr>
              <a:t>« Alors que le monde est déchiré par les conflits et que les liens entre les peuples semblent plus fragiles que jamais, l’éradication de la polio va non seulement être l’une des plus grandes réussites de l’histoire, mais aussi un exemple unique et marquant de ce qui peut être réalisé quand des partenaires différents poursuivent un même objectif – lorsque nous agissons comme un seul homme. »</a:t>
            </a:r>
          </a:p>
          <a:p>
            <a:pPr marL="457200" lvl="1" indent="0" algn="r">
              <a:buNone/>
            </a:pPr>
            <a:r>
              <a:rPr lang="fr-FR" sz="1800" b="1" dirty="0" smtClean="0">
                <a:solidFill>
                  <a:srgbClr val="1F497D"/>
                </a:solidFill>
              </a:rPr>
              <a:t>Antony Lake, Directeur Général de l’UNICEF</a:t>
            </a:r>
            <a:endParaRPr lang="fr-FR" sz="1800" b="1" dirty="0">
              <a:solidFill>
                <a:srgbClr val="1F497D"/>
              </a:solidFill>
            </a:endParaRPr>
          </a:p>
        </p:txBody>
      </p:sp>
      <p:sp>
        <p:nvSpPr>
          <p:cNvPr id="4" name="Espace réservé du numéro de diapositive 3"/>
          <p:cNvSpPr>
            <a:spLocks noGrp="1"/>
          </p:cNvSpPr>
          <p:nvPr>
            <p:ph type="sldNum" sz="quarter" idx="12"/>
          </p:nvPr>
        </p:nvSpPr>
        <p:spPr/>
        <p:txBody>
          <a:bodyPr/>
          <a:lstStyle/>
          <a:p>
            <a:fld id="{02A65BE1-FD53-4834-8281-5F57B3256B03}" type="slidenum">
              <a:rPr lang="fr-FR" smtClean="0">
                <a:solidFill>
                  <a:srgbClr val="B9B8B2"/>
                </a:solidFill>
              </a:rPr>
              <a:pPr/>
              <a:t>15</a:t>
            </a:fld>
            <a:endParaRPr lang="fr-FR" dirty="0">
              <a:solidFill>
                <a:srgbClr val="B9B8B2"/>
              </a:solidFill>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9492" y="0"/>
            <a:ext cx="1169506" cy="14847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35230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908720"/>
          </a:xfrm>
        </p:spPr>
        <p:txBody>
          <a:bodyPr>
            <a:noAutofit/>
          </a:bodyPr>
          <a:lstStyle/>
          <a:p>
            <a:r>
              <a:rPr lang="fr-FR" sz="3600" dirty="0" smtClean="0">
                <a:solidFill>
                  <a:schemeClr val="bg1"/>
                </a:solidFill>
              </a:rPr>
              <a:t>Polio-Plus</a:t>
            </a:r>
            <a:endParaRPr lang="fr-FR" sz="3600" dirty="0">
              <a:solidFill>
                <a:schemeClr val="bg1"/>
              </a:solidFill>
            </a:endParaRPr>
          </a:p>
        </p:txBody>
      </p:sp>
      <p:sp>
        <p:nvSpPr>
          <p:cNvPr id="6" name="Espace réservé du contenu 5"/>
          <p:cNvSpPr>
            <a:spLocks noGrp="1"/>
          </p:cNvSpPr>
          <p:nvPr>
            <p:ph idx="1"/>
          </p:nvPr>
        </p:nvSpPr>
        <p:spPr>
          <a:xfrm>
            <a:off x="323528" y="1124744"/>
            <a:ext cx="8373616" cy="5184576"/>
          </a:xfrm>
        </p:spPr>
        <p:txBody>
          <a:bodyPr>
            <a:normAutofit fontScale="92500" lnSpcReduction="20000"/>
          </a:bodyPr>
          <a:lstStyle/>
          <a:p>
            <a:pPr marL="457200" lvl="1" indent="0">
              <a:buNone/>
            </a:pPr>
            <a:r>
              <a:rPr lang="fr-FR" sz="4400" b="1" dirty="0">
                <a:solidFill>
                  <a:srgbClr val="1F497D"/>
                </a:solidFill>
              </a:rPr>
              <a:t>Instantané d’un monde post-polio</a:t>
            </a:r>
          </a:p>
          <a:p>
            <a:pPr marL="457200" lvl="1" indent="0">
              <a:buNone/>
            </a:pPr>
            <a:endParaRPr lang="fr-FR" sz="1300" b="1" dirty="0" smtClean="0">
              <a:solidFill>
                <a:srgbClr val="1F497D"/>
              </a:solidFill>
            </a:endParaRPr>
          </a:p>
          <a:p>
            <a:pPr marL="457200" lvl="1" indent="0">
              <a:buNone/>
            </a:pPr>
            <a:r>
              <a:rPr lang="fr-FR" b="1" dirty="0" smtClean="0">
                <a:solidFill>
                  <a:srgbClr val="1F497D"/>
                </a:solidFill>
              </a:rPr>
              <a:t>Grâce </a:t>
            </a:r>
            <a:r>
              <a:rPr lang="fr-FR" b="1" dirty="0">
                <a:solidFill>
                  <a:srgbClr val="1F497D"/>
                </a:solidFill>
              </a:rPr>
              <a:t>à l’IMEP, aux bénévoles et à des </a:t>
            </a:r>
            <a:r>
              <a:rPr lang="fr-FR" b="1" dirty="0" smtClean="0">
                <a:solidFill>
                  <a:srgbClr val="1F497D"/>
                </a:solidFill>
              </a:rPr>
              <a:t>vaccins antipolio </a:t>
            </a:r>
            <a:r>
              <a:rPr lang="fr-FR" b="1" dirty="0">
                <a:solidFill>
                  <a:srgbClr val="1F497D"/>
                </a:solidFill>
              </a:rPr>
              <a:t>efficaces, plus de 15 millions de </a:t>
            </a:r>
            <a:r>
              <a:rPr lang="fr-FR" b="1" dirty="0" smtClean="0">
                <a:solidFill>
                  <a:srgbClr val="1F497D"/>
                </a:solidFill>
              </a:rPr>
              <a:t>personnes ont </a:t>
            </a:r>
            <a:r>
              <a:rPr lang="fr-FR" b="1" dirty="0">
                <a:solidFill>
                  <a:srgbClr val="1F497D"/>
                </a:solidFill>
              </a:rPr>
              <a:t>été épargnées. Les économies réalisées </a:t>
            </a:r>
            <a:r>
              <a:rPr lang="fr-FR" b="1" dirty="0" smtClean="0">
                <a:solidFill>
                  <a:srgbClr val="1F497D"/>
                </a:solidFill>
              </a:rPr>
              <a:t>par l’éradication </a:t>
            </a:r>
            <a:r>
              <a:rPr lang="fr-FR" b="1" dirty="0">
                <a:solidFill>
                  <a:srgbClr val="1F497D"/>
                </a:solidFill>
              </a:rPr>
              <a:t>de la poliomyélite sont estimées </a:t>
            </a:r>
            <a:r>
              <a:rPr lang="fr-FR" b="1" dirty="0" smtClean="0">
                <a:solidFill>
                  <a:srgbClr val="1F497D"/>
                </a:solidFill>
              </a:rPr>
              <a:t>à 50 </a:t>
            </a:r>
            <a:r>
              <a:rPr lang="fr-FR" b="1" dirty="0">
                <a:solidFill>
                  <a:srgbClr val="1F497D"/>
                </a:solidFill>
              </a:rPr>
              <a:t>milliards de dollars sur les 20 prochaines années</a:t>
            </a:r>
            <a:r>
              <a:rPr lang="fr-FR" b="1" dirty="0" smtClean="0">
                <a:solidFill>
                  <a:srgbClr val="1F497D"/>
                </a:solidFill>
              </a:rPr>
              <a:t>, une </a:t>
            </a:r>
            <a:r>
              <a:rPr lang="fr-FR" b="1" dirty="0">
                <a:solidFill>
                  <a:srgbClr val="1F497D"/>
                </a:solidFill>
              </a:rPr>
              <a:t>somme qui pourra être affectée à </a:t>
            </a:r>
            <a:r>
              <a:rPr lang="fr-FR" b="1" dirty="0" smtClean="0">
                <a:solidFill>
                  <a:srgbClr val="1F497D"/>
                </a:solidFill>
              </a:rPr>
              <a:t>d’autres problèmes </a:t>
            </a:r>
            <a:r>
              <a:rPr lang="fr-FR" b="1" dirty="0">
                <a:solidFill>
                  <a:srgbClr val="1F497D"/>
                </a:solidFill>
              </a:rPr>
              <a:t>critiques.</a:t>
            </a:r>
          </a:p>
          <a:p>
            <a:pPr marL="457200" lvl="1" indent="0">
              <a:buNone/>
            </a:pPr>
            <a:endParaRPr lang="fr-FR" sz="1300" b="1" dirty="0" smtClean="0">
              <a:solidFill>
                <a:srgbClr val="1F497D"/>
              </a:solidFill>
            </a:endParaRPr>
          </a:p>
          <a:p>
            <a:pPr marL="457200" lvl="1" indent="0">
              <a:buNone/>
            </a:pPr>
            <a:r>
              <a:rPr lang="fr-FR" b="1" dirty="0" smtClean="0">
                <a:solidFill>
                  <a:srgbClr val="1F497D"/>
                </a:solidFill>
              </a:rPr>
              <a:t>A </a:t>
            </a:r>
            <a:r>
              <a:rPr lang="fr-FR" b="1" dirty="0">
                <a:solidFill>
                  <a:srgbClr val="1F497D"/>
                </a:solidFill>
              </a:rPr>
              <a:t>contrario, tout échec pourrait se traduire par </a:t>
            </a:r>
            <a:r>
              <a:rPr lang="fr-FR" b="1" dirty="0" smtClean="0">
                <a:solidFill>
                  <a:srgbClr val="1F497D"/>
                </a:solidFill>
              </a:rPr>
              <a:t>une résurgence </a:t>
            </a:r>
            <a:r>
              <a:rPr lang="fr-FR" b="1" dirty="0">
                <a:solidFill>
                  <a:srgbClr val="1F497D"/>
                </a:solidFill>
              </a:rPr>
              <a:t>de la maladie et par 200 000 </a:t>
            </a:r>
            <a:r>
              <a:rPr lang="fr-FR" b="1" dirty="0" smtClean="0">
                <a:solidFill>
                  <a:srgbClr val="1F497D"/>
                </a:solidFill>
              </a:rPr>
              <a:t>nouveaux cas </a:t>
            </a:r>
            <a:r>
              <a:rPr lang="fr-FR" b="1" dirty="0">
                <a:solidFill>
                  <a:srgbClr val="1F497D"/>
                </a:solidFill>
              </a:rPr>
              <a:t>par an au cours des dix prochaines années.</a:t>
            </a:r>
          </a:p>
          <a:p>
            <a:pPr marL="457200" lvl="1" indent="0">
              <a:buNone/>
            </a:pPr>
            <a:r>
              <a:rPr lang="fr-FR" b="1" dirty="0">
                <a:solidFill>
                  <a:srgbClr val="1F497D"/>
                </a:solidFill>
              </a:rPr>
              <a:t>Un scénario effrayant qui incite les Rotariens à </a:t>
            </a:r>
            <a:r>
              <a:rPr lang="fr-FR" b="1" dirty="0" smtClean="0">
                <a:solidFill>
                  <a:srgbClr val="1F497D"/>
                </a:solidFill>
              </a:rPr>
              <a:t>rester mobilisés </a:t>
            </a:r>
            <a:r>
              <a:rPr lang="fr-FR" b="1" dirty="0">
                <a:solidFill>
                  <a:srgbClr val="1F497D"/>
                </a:solidFill>
              </a:rPr>
              <a:t>pour que leur promesse d’un monde </a:t>
            </a:r>
            <a:r>
              <a:rPr lang="fr-FR" b="1" dirty="0" smtClean="0">
                <a:solidFill>
                  <a:srgbClr val="1F497D"/>
                </a:solidFill>
              </a:rPr>
              <a:t>sans polio </a:t>
            </a:r>
            <a:r>
              <a:rPr lang="fr-FR" b="1" dirty="0">
                <a:solidFill>
                  <a:srgbClr val="1F497D"/>
                </a:solidFill>
              </a:rPr>
              <a:t>devienne une réalité</a:t>
            </a:r>
            <a:r>
              <a:rPr lang="fr-FR" b="1" dirty="0" smtClean="0">
                <a:solidFill>
                  <a:srgbClr val="1F497D"/>
                </a:solidFill>
              </a:rPr>
              <a:t>.</a:t>
            </a:r>
            <a:endParaRPr lang="fr-FR" b="1" dirty="0">
              <a:solidFill>
                <a:srgbClr val="1F497D"/>
              </a:solidFill>
            </a:endParaRPr>
          </a:p>
        </p:txBody>
      </p:sp>
      <p:sp>
        <p:nvSpPr>
          <p:cNvPr id="4" name="Espace réservé du numéro de diapositive 3"/>
          <p:cNvSpPr>
            <a:spLocks noGrp="1"/>
          </p:cNvSpPr>
          <p:nvPr>
            <p:ph type="sldNum" sz="quarter" idx="12"/>
          </p:nvPr>
        </p:nvSpPr>
        <p:spPr/>
        <p:txBody>
          <a:bodyPr/>
          <a:lstStyle/>
          <a:p>
            <a:fld id="{02A65BE1-FD53-4834-8281-5F57B3256B03}" type="slidenum">
              <a:rPr lang="fr-FR" smtClean="0">
                <a:solidFill>
                  <a:srgbClr val="B9B8B2"/>
                </a:solidFill>
              </a:rPr>
              <a:pPr/>
              <a:t>16</a:t>
            </a:fld>
            <a:endParaRPr lang="fr-FR" dirty="0">
              <a:solidFill>
                <a:srgbClr val="B9B8B2"/>
              </a:solidFill>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9492" y="0"/>
            <a:ext cx="1169506" cy="14847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13802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908720"/>
          </a:xfrm>
        </p:spPr>
        <p:txBody>
          <a:bodyPr>
            <a:noAutofit/>
          </a:bodyPr>
          <a:lstStyle/>
          <a:p>
            <a:r>
              <a:rPr lang="fr-FR" sz="3600" dirty="0" smtClean="0">
                <a:solidFill>
                  <a:schemeClr val="bg1"/>
                </a:solidFill>
              </a:rPr>
              <a:t>Polio-Plus</a:t>
            </a:r>
            <a:endParaRPr lang="fr-FR" sz="3600" dirty="0">
              <a:solidFill>
                <a:schemeClr val="bg1"/>
              </a:solidFill>
            </a:endParaRPr>
          </a:p>
        </p:txBody>
      </p:sp>
      <p:sp>
        <p:nvSpPr>
          <p:cNvPr id="6" name="Espace réservé du contenu 5"/>
          <p:cNvSpPr>
            <a:spLocks noGrp="1"/>
          </p:cNvSpPr>
          <p:nvPr>
            <p:ph idx="1"/>
          </p:nvPr>
        </p:nvSpPr>
        <p:spPr>
          <a:xfrm>
            <a:off x="323528" y="1124744"/>
            <a:ext cx="8373616" cy="5184576"/>
          </a:xfrm>
        </p:spPr>
        <p:txBody>
          <a:bodyPr>
            <a:normAutofit fontScale="92500"/>
          </a:bodyPr>
          <a:lstStyle/>
          <a:p>
            <a:pPr marL="457200" lvl="1" indent="0">
              <a:buNone/>
            </a:pPr>
            <a:r>
              <a:rPr lang="fr-FR" sz="4400" b="1" dirty="0">
                <a:solidFill>
                  <a:srgbClr val="1F497D"/>
                </a:solidFill>
              </a:rPr>
              <a:t>Instantané d’un monde post-polio</a:t>
            </a:r>
          </a:p>
          <a:p>
            <a:pPr marL="457200" lvl="1" indent="0">
              <a:buNone/>
            </a:pPr>
            <a:endParaRPr lang="fr-FR" sz="1200" b="1" dirty="0" smtClean="0">
              <a:solidFill>
                <a:srgbClr val="1F497D"/>
              </a:solidFill>
            </a:endParaRPr>
          </a:p>
          <a:p>
            <a:pPr marL="457200" lvl="1" indent="0">
              <a:buNone/>
            </a:pPr>
            <a:r>
              <a:rPr lang="fr-FR" b="1" dirty="0" smtClean="0">
                <a:solidFill>
                  <a:srgbClr val="1F497D"/>
                </a:solidFill>
              </a:rPr>
              <a:t>Les </a:t>
            </a:r>
            <a:r>
              <a:rPr lang="fr-FR" b="1" dirty="0">
                <a:solidFill>
                  <a:srgbClr val="1F497D"/>
                </a:solidFill>
              </a:rPr>
              <a:t>bénéfices du programme </a:t>
            </a:r>
            <a:r>
              <a:rPr lang="fr-FR" b="1" dirty="0" smtClean="0">
                <a:solidFill>
                  <a:srgbClr val="1F497D"/>
                </a:solidFill>
              </a:rPr>
              <a:t>Polio-Plus </a:t>
            </a:r>
            <a:r>
              <a:rPr lang="fr-FR" b="1" dirty="0">
                <a:solidFill>
                  <a:srgbClr val="1F497D"/>
                </a:solidFill>
              </a:rPr>
              <a:t>ne </a:t>
            </a:r>
            <a:r>
              <a:rPr lang="fr-FR" b="1" dirty="0" smtClean="0">
                <a:solidFill>
                  <a:srgbClr val="1F497D"/>
                </a:solidFill>
              </a:rPr>
              <a:t>s’arrêteront pas </a:t>
            </a:r>
            <a:r>
              <a:rPr lang="fr-FR" b="1" dirty="0">
                <a:solidFill>
                  <a:srgbClr val="1F497D"/>
                </a:solidFill>
              </a:rPr>
              <a:t>avec la fin de la maladie. L’infrastructure et les processus mis en place pour lutter contre </a:t>
            </a:r>
            <a:r>
              <a:rPr lang="fr-FR" b="1" dirty="0" smtClean="0">
                <a:solidFill>
                  <a:srgbClr val="1F497D"/>
                </a:solidFill>
              </a:rPr>
              <a:t>la poliomyélite </a:t>
            </a:r>
            <a:r>
              <a:rPr lang="fr-FR" b="1" dirty="0">
                <a:solidFill>
                  <a:srgbClr val="1F497D"/>
                </a:solidFill>
              </a:rPr>
              <a:t>sont déjà mis à profit pour la rougeole, </a:t>
            </a:r>
            <a:r>
              <a:rPr lang="fr-FR" b="1" dirty="0" smtClean="0">
                <a:solidFill>
                  <a:srgbClr val="1F497D"/>
                </a:solidFill>
              </a:rPr>
              <a:t>le virus </a:t>
            </a:r>
            <a:r>
              <a:rPr lang="fr-FR" b="1" dirty="0">
                <a:solidFill>
                  <a:srgbClr val="1F497D"/>
                </a:solidFill>
              </a:rPr>
              <a:t>Ebola et d’autres maladies. Grâce à la vision </a:t>
            </a:r>
            <a:r>
              <a:rPr lang="fr-FR" b="1" dirty="0" smtClean="0">
                <a:solidFill>
                  <a:srgbClr val="1F497D"/>
                </a:solidFill>
              </a:rPr>
              <a:t>et au </a:t>
            </a:r>
            <a:r>
              <a:rPr lang="fr-FR" b="1" dirty="0">
                <a:solidFill>
                  <a:srgbClr val="1F497D"/>
                </a:solidFill>
              </a:rPr>
              <a:t>rôle moteur joué par le Rotary, les ressources et </a:t>
            </a:r>
            <a:r>
              <a:rPr lang="fr-FR" b="1" dirty="0" smtClean="0">
                <a:solidFill>
                  <a:srgbClr val="1F497D"/>
                </a:solidFill>
              </a:rPr>
              <a:t>les systèmes </a:t>
            </a:r>
            <a:r>
              <a:rPr lang="fr-FR" b="1" dirty="0">
                <a:solidFill>
                  <a:srgbClr val="1F497D"/>
                </a:solidFill>
              </a:rPr>
              <a:t>nécessaires seront en place dans le </a:t>
            </a:r>
            <a:r>
              <a:rPr lang="fr-FR" b="1" dirty="0" smtClean="0">
                <a:solidFill>
                  <a:srgbClr val="1F497D"/>
                </a:solidFill>
              </a:rPr>
              <a:t>monde post-polio </a:t>
            </a:r>
            <a:r>
              <a:rPr lang="fr-FR" b="1" dirty="0">
                <a:solidFill>
                  <a:srgbClr val="1F497D"/>
                </a:solidFill>
              </a:rPr>
              <a:t>pour assurer une meilleure santé </a:t>
            </a:r>
            <a:r>
              <a:rPr lang="fr-FR" b="1" dirty="0" smtClean="0">
                <a:solidFill>
                  <a:srgbClr val="1F497D"/>
                </a:solidFill>
              </a:rPr>
              <a:t>aux populations</a:t>
            </a:r>
            <a:r>
              <a:rPr lang="fr-FR" b="1" dirty="0">
                <a:solidFill>
                  <a:srgbClr val="1F497D"/>
                </a:solidFill>
              </a:rPr>
              <a:t>, même dans les zones les plus isolées.</a:t>
            </a:r>
            <a:endParaRPr lang="fr-FR" sz="1800" b="1" dirty="0">
              <a:solidFill>
                <a:srgbClr val="1F497D"/>
              </a:solidFill>
            </a:endParaRPr>
          </a:p>
        </p:txBody>
      </p:sp>
      <p:sp>
        <p:nvSpPr>
          <p:cNvPr id="4" name="Espace réservé du numéro de diapositive 3"/>
          <p:cNvSpPr>
            <a:spLocks noGrp="1"/>
          </p:cNvSpPr>
          <p:nvPr>
            <p:ph type="sldNum" sz="quarter" idx="12"/>
          </p:nvPr>
        </p:nvSpPr>
        <p:spPr/>
        <p:txBody>
          <a:bodyPr/>
          <a:lstStyle/>
          <a:p>
            <a:fld id="{02A65BE1-FD53-4834-8281-5F57B3256B03}" type="slidenum">
              <a:rPr lang="fr-FR" smtClean="0">
                <a:solidFill>
                  <a:srgbClr val="B9B8B2"/>
                </a:solidFill>
              </a:rPr>
              <a:pPr/>
              <a:t>17</a:t>
            </a:fld>
            <a:endParaRPr lang="fr-FR" dirty="0">
              <a:solidFill>
                <a:srgbClr val="B9B8B2"/>
              </a:solidFill>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9492" y="0"/>
            <a:ext cx="1169506" cy="14847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58264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8304" y="117515"/>
            <a:ext cx="1643725" cy="2090469"/>
          </a:xfrm>
          <a:prstGeom prst="rect">
            <a:avLst/>
          </a:prstGeom>
        </p:spPr>
      </p:pic>
      <p:sp>
        <p:nvSpPr>
          <p:cNvPr id="4" name="Espace réservé du numéro de diapositive 3"/>
          <p:cNvSpPr>
            <a:spLocks noGrp="1"/>
          </p:cNvSpPr>
          <p:nvPr>
            <p:ph type="sldNum" sz="quarter" idx="12"/>
          </p:nvPr>
        </p:nvSpPr>
        <p:spPr/>
        <p:txBody>
          <a:bodyPr/>
          <a:lstStyle/>
          <a:p>
            <a:fld id="{02A65BE1-FD53-4834-8281-5F57B3256B03}" type="slidenum">
              <a:rPr lang="fr-FR" smtClean="0">
                <a:solidFill>
                  <a:prstClr val="black">
                    <a:tint val="75000"/>
                  </a:prstClr>
                </a:solidFill>
              </a:rPr>
              <a:pPr/>
              <a:t>18</a:t>
            </a:fld>
            <a:endParaRPr lang="fr-FR" dirty="0">
              <a:solidFill>
                <a:prstClr val="black">
                  <a:tint val="75000"/>
                </a:prstClr>
              </a:solidFill>
            </a:endParaRPr>
          </a:p>
        </p:txBody>
      </p:sp>
      <p:sp>
        <p:nvSpPr>
          <p:cNvPr id="10" name="Titre 1"/>
          <p:cNvSpPr txBox="1">
            <a:spLocks/>
          </p:cNvSpPr>
          <p:nvPr/>
        </p:nvSpPr>
        <p:spPr>
          <a:xfrm>
            <a:off x="0" y="2492896"/>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smtClean="0">
                <a:solidFill>
                  <a:prstClr val="white"/>
                </a:solidFill>
              </a:rPr>
              <a:t>Subventions de District</a:t>
            </a:r>
          </a:p>
        </p:txBody>
      </p:sp>
      <p:sp>
        <p:nvSpPr>
          <p:cNvPr id="11" name="Sous-titre 2"/>
          <p:cNvSpPr>
            <a:spLocks noGrp="1"/>
          </p:cNvSpPr>
          <p:nvPr>
            <p:ph type="subTitle" idx="1"/>
          </p:nvPr>
        </p:nvSpPr>
        <p:spPr>
          <a:xfrm>
            <a:off x="5636650" y="1341473"/>
            <a:ext cx="1671654" cy="866511"/>
          </a:xfrm>
        </p:spPr>
        <p:txBody>
          <a:bodyPr>
            <a:normAutofit lnSpcReduction="10000"/>
          </a:bodyPr>
          <a:lstStyle/>
          <a:p>
            <a:r>
              <a:rPr lang="fr-FR" sz="2400" b="1" dirty="0">
                <a:solidFill>
                  <a:srgbClr val="202F66"/>
                </a:solidFill>
              </a:rPr>
              <a:t>Maurice</a:t>
            </a:r>
          </a:p>
          <a:p>
            <a:r>
              <a:rPr lang="fr-FR" sz="2400" b="1" dirty="0">
                <a:solidFill>
                  <a:srgbClr val="202F66"/>
                </a:solidFill>
              </a:rPr>
              <a:t>NOLL</a:t>
            </a:r>
          </a:p>
        </p:txBody>
      </p:sp>
    </p:spTree>
    <p:extLst>
      <p:ext uri="{BB962C8B-B14F-4D97-AF65-F5344CB8AC3E}">
        <p14:creationId xmlns:p14="http://schemas.microsoft.com/office/powerpoint/2010/main" val="24823593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8673" name="Titre 1"/>
          <p:cNvSpPr>
            <a:spLocks noGrp="1"/>
          </p:cNvSpPr>
          <p:nvPr>
            <p:ph type="ctrTitle" idx="4294967295"/>
          </p:nvPr>
        </p:nvSpPr>
        <p:spPr bwMode="auto">
          <a:xfrm>
            <a:off x="0" y="116632"/>
            <a:ext cx="9144000" cy="720725"/>
          </a:xfrm>
          <a:prstGeom prst="rect">
            <a:avLst/>
          </a:prstGeom>
          <a:noFill/>
          <a:extLst/>
        </p:spPr>
        <p:txBody>
          <a:bodyPr>
            <a:normAutofit fontScale="90000"/>
          </a:bodyPr>
          <a:lstStyle/>
          <a:p>
            <a:pPr marL="838200" indent="-838200" eaLnBrk="1" hangingPunct="1"/>
            <a:r>
              <a:rPr lang="fr-FR" altLang="fr-FR" b="1" dirty="0" smtClean="0">
                <a:solidFill>
                  <a:schemeClr val="bg1"/>
                </a:solidFill>
              </a:rPr>
              <a:t>Les subventions de District</a:t>
            </a:r>
          </a:p>
        </p:txBody>
      </p:sp>
      <p:sp>
        <p:nvSpPr>
          <p:cNvPr id="3" name="Sous-titre 2"/>
          <p:cNvSpPr>
            <a:spLocks noGrp="1"/>
          </p:cNvSpPr>
          <p:nvPr>
            <p:ph type="subTitle" idx="4294967295"/>
          </p:nvPr>
        </p:nvSpPr>
        <p:spPr>
          <a:xfrm>
            <a:off x="386612" y="2204864"/>
            <a:ext cx="8285162" cy="3167931"/>
          </a:xfrm>
          <a:prstGeom prst="rect">
            <a:avLst/>
          </a:prstGeom>
        </p:spPr>
        <p:txBody>
          <a:bodyPr>
            <a:normAutofit fontScale="85000" lnSpcReduction="20000"/>
          </a:bodyPr>
          <a:lstStyle/>
          <a:p>
            <a:pPr>
              <a:lnSpc>
                <a:spcPct val="90000"/>
              </a:lnSpc>
            </a:pPr>
            <a:r>
              <a:rPr lang="fr-FR" altLang="fr-FR" sz="3800" dirty="0">
                <a:solidFill>
                  <a:srgbClr val="202F66"/>
                </a:solidFill>
              </a:rPr>
              <a:t>Elles financent des actions locales ou internationales, à court terme </a:t>
            </a:r>
          </a:p>
          <a:p>
            <a:pPr>
              <a:lnSpc>
                <a:spcPct val="90000"/>
              </a:lnSpc>
            </a:pPr>
            <a:r>
              <a:rPr lang="fr-FR" altLang="fr-FR" sz="3800" dirty="0">
                <a:solidFill>
                  <a:srgbClr val="202F66"/>
                </a:solidFill>
              </a:rPr>
              <a:t>Elles sont accordées à des Clubs qui soutiennent régulièrement la Fondation Rotary</a:t>
            </a:r>
          </a:p>
          <a:p>
            <a:pPr>
              <a:lnSpc>
                <a:spcPct val="90000"/>
              </a:lnSpc>
            </a:pPr>
            <a:r>
              <a:rPr lang="fr-FR" altLang="fr-FR" sz="3800" dirty="0">
                <a:solidFill>
                  <a:srgbClr val="202F66"/>
                </a:solidFill>
              </a:rPr>
              <a:t>Elles sont gérées par le District après accord de la Fondation</a:t>
            </a:r>
          </a:p>
          <a:p>
            <a:pPr>
              <a:lnSpc>
                <a:spcPct val="90000"/>
              </a:lnSpc>
            </a:pPr>
            <a:r>
              <a:rPr lang="fr-FR" altLang="fr-FR" sz="3800" dirty="0" smtClean="0">
                <a:solidFill>
                  <a:srgbClr val="202F66"/>
                </a:solidFill>
              </a:rPr>
              <a:t>Sous </a:t>
            </a:r>
            <a:r>
              <a:rPr lang="fr-FR" altLang="fr-FR" sz="3800" dirty="0">
                <a:solidFill>
                  <a:srgbClr val="202F66"/>
                </a:solidFill>
              </a:rPr>
              <a:t>réserve que le Club porteur de la demande soit certifié.</a:t>
            </a:r>
          </a:p>
          <a:p>
            <a:pPr marL="0" indent="0" eaLnBrk="1" hangingPunct="1">
              <a:lnSpc>
                <a:spcPct val="90000"/>
              </a:lnSpc>
              <a:buFontTx/>
              <a:buChar char="•"/>
            </a:pPr>
            <a:endParaRPr lang="fr-FR" altLang="fr-FR" dirty="0" smtClean="0">
              <a:solidFill>
                <a:srgbClr val="6F88BB"/>
              </a:solidFill>
            </a:endParaRPr>
          </a:p>
        </p:txBody>
      </p:sp>
      <p:sp>
        <p:nvSpPr>
          <p:cNvPr id="4" name="Espace réservé du numéro de diapositive 1"/>
          <p:cNvSpPr txBox="1">
            <a:spLocks/>
          </p:cNvSpPr>
          <p:nvPr/>
        </p:nvSpPr>
        <p:spPr>
          <a:xfrm>
            <a:off x="6553200" y="6356350"/>
            <a:ext cx="21336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2A65BE1-FD53-4834-8281-5F57B3256B03}" type="slidenum">
              <a:rPr lang="fr-FR" sz="1200">
                <a:solidFill>
                  <a:srgbClr val="969694"/>
                </a:solidFill>
              </a:rPr>
              <a:pPr algn="r"/>
              <a:t>19</a:t>
            </a:fld>
            <a:endParaRPr lang="fr-FR" sz="1200" dirty="0">
              <a:solidFill>
                <a:srgbClr val="969694"/>
              </a:solidFill>
            </a:endParaRPr>
          </a:p>
        </p:txBody>
      </p:sp>
      <p:sp>
        <p:nvSpPr>
          <p:cNvPr id="2" name="Rectangle 1"/>
          <p:cNvSpPr/>
          <p:nvPr/>
        </p:nvSpPr>
        <p:spPr>
          <a:xfrm>
            <a:off x="827584" y="980728"/>
            <a:ext cx="7416824" cy="1077218"/>
          </a:xfrm>
          <a:prstGeom prst="rect">
            <a:avLst/>
          </a:prstGeom>
        </p:spPr>
        <p:txBody>
          <a:bodyPr wrap="square">
            <a:spAutoFit/>
          </a:bodyPr>
          <a:lstStyle/>
          <a:p>
            <a:pPr lvl="0" algn="ctr">
              <a:lnSpc>
                <a:spcPct val="90000"/>
              </a:lnSpc>
              <a:spcBef>
                <a:spcPct val="20000"/>
              </a:spcBef>
            </a:pPr>
            <a:r>
              <a:rPr lang="fr-FR" altLang="fr-FR" sz="3200" dirty="0">
                <a:solidFill>
                  <a:srgbClr val="002060"/>
                </a:solidFill>
              </a:rPr>
              <a:t>Elles sont destinées à financer une</a:t>
            </a:r>
          </a:p>
          <a:p>
            <a:pPr lvl="0" algn="ctr">
              <a:lnSpc>
                <a:spcPct val="90000"/>
              </a:lnSpc>
              <a:spcBef>
                <a:spcPct val="20000"/>
              </a:spcBef>
            </a:pPr>
            <a:r>
              <a:rPr lang="fr-FR" altLang="fr-FR" sz="3200" dirty="0">
                <a:solidFill>
                  <a:srgbClr val="002060"/>
                </a:solidFill>
              </a:rPr>
              <a:t>ACTION </a:t>
            </a:r>
            <a:r>
              <a:rPr lang="fr-FR" altLang="fr-FR" sz="3200" dirty="0" smtClean="0">
                <a:solidFill>
                  <a:srgbClr val="002060"/>
                </a:solidFill>
              </a:rPr>
              <a:t>de CLUBS </a:t>
            </a:r>
            <a:endParaRPr lang="fr-FR" altLang="fr-FR" sz="3200" dirty="0">
              <a:solidFill>
                <a:srgbClr val="002060"/>
              </a:solidFill>
            </a:endParaRPr>
          </a:p>
        </p:txBody>
      </p:sp>
    </p:spTree>
    <p:extLst>
      <p:ext uri="{BB962C8B-B14F-4D97-AF65-F5344CB8AC3E}">
        <p14:creationId xmlns:p14="http://schemas.microsoft.com/office/powerpoint/2010/main" val="3073033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95536" y="0"/>
            <a:ext cx="8229600" cy="908720"/>
          </a:xfrm>
        </p:spPr>
        <p:txBody>
          <a:bodyPr>
            <a:normAutofit/>
          </a:bodyPr>
          <a:lstStyle/>
          <a:p>
            <a:r>
              <a:rPr lang="fr-FR" dirty="0" smtClean="0">
                <a:solidFill>
                  <a:schemeClr val="bg1"/>
                </a:solidFill>
              </a:rPr>
              <a:t>Sommaire</a:t>
            </a:r>
            <a:endParaRPr lang="fr-FR" dirty="0">
              <a:solidFill>
                <a:schemeClr val="bg1"/>
              </a:solidFill>
            </a:endParaRPr>
          </a:p>
        </p:txBody>
      </p:sp>
      <p:sp>
        <p:nvSpPr>
          <p:cNvPr id="3" name="Espace réservé du contenu 2"/>
          <p:cNvSpPr>
            <a:spLocks noGrp="1"/>
          </p:cNvSpPr>
          <p:nvPr>
            <p:ph idx="1"/>
          </p:nvPr>
        </p:nvSpPr>
        <p:spPr>
          <a:xfrm>
            <a:off x="457200" y="1556792"/>
            <a:ext cx="8229600" cy="4248472"/>
          </a:xfrm>
        </p:spPr>
        <p:txBody>
          <a:bodyPr>
            <a:normAutofit fontScale="32500" lnSpcReduction="20000"/>
          </a:bodyPr>
          <a:lstStyle/>
          <a:p>
            <a:r>
              <a:rPr lang="fr-FR" sz="8000" dirty="0" smtClean="0">
                <a:solidFill>
                  <a:srgbClr val="202F66"/>
                </a:solidFill>
              </a:rPr>
              <a:t>Le centenaire de la Fondation – Le Film</a:t>
            </a:r>
          </a:p>
          <a:p>
            <a:r>
              <a:rPr lang="fr-FR" sz="8000" dirty="0" smtClean="0">
                <a:solidFill>
                  <a:srgbClr val="202F66"/>
                </a:solidFill>
              </a:rPr>
              <a:t>La Fondation aujourd’hui</a:t>
            </a:r>
          </a:p>
          <a:p>
            <a:r>
              <a:rPr lang="fr-FR" sz="8000" dirty="0">
                <a:solidFill>
                  <a:srgbClr val="202F66"/>
                </a:solidFill>
              </a:rPr>
              <a:t>Polio +</a:t>
            </a:r>
          </a:p>
          <a:p>
            <a:r>
              <a:rPr lang="fr-FR" sz="8000" dirty="0">
                <a:solidFill>
                  <a:srgbClr val="202F66"/>
                </a:solidFill>
              </a:rPr>
              <a:t>Les Subventions de </a:t>
            </a:r>
            <a:r>
              <a:rPr lang="fr-FR" sz="8000" dirty="0" smtClean="0">
                <a:solidFill>
                  <a:srgbClr val="202F66"/>
                </a:solidFill>
              </a:rPr>
              <a:t>District</a:t>
            </a:r>
          </a:p>
          <a:p>
            <a:r>
              <a:rPr lang="fr-FR" sz="8000" dirty="0" smtClean="0">
                <a:solidFill>
                  <a:srgbClr val="202F66"/>
                </a:solidFill>
              </a:rPr>
              <a:t>Les 12 clubs ayant bénéficiés d’une Subvention de District</a:t>
            </a:r>
            <a:endParaRPr lang="fr-FR" sz="8000" dirty="0">
              <a:solidFill>
                <a:srgbClr val="202F66"/>
              </a:solidFill>
            </a:endParaRPr>
          </a:p>
          <a:p>
            <a:r>
              <a:rPr lang="fr-FR" sz="8000" dirty="0">
                <a:solidFill>
                  <a:srgbClr val="202F66"/>
                </a:solidFill>
              </a:rPr>
              <a:t>Les Bourses </a:t>
            </a:r>
            <a:r>
              <a:rPr lang="fr-FR" sz="8000" dirty="0" smtClean="0">
                <a:solidFill>
                  <a:srgbClr val="202F66"/>
                </a:solidFill>
              </a:rPr>
              <a:t>d’études – Intervention de </a:t>
            </a:r>
            <a:r>
              <a:rPr lang="fr-FR" sz="8000" b="1" dirty="0" smtClean="0">
                <a:solidFill>
                  <a:srgbClr val="202F66"/>
                </a:solidFill>
              </a:rPr>
              <a:t>Sophie ETIEVANT</a:t>
            </a:r>
            <a:endParaRPr lang="fr-FR" sz="8000" b="1" dirty="0">
              <a:solidFill>
                <a:srgbClr val="202F66"/>
              </a:solidFill>
            </a:endParaRPr>
          </a:p>
          <a:p>
            <a:r>
              <a:rPr lang="fr-FR" sz="8000" dirty="0" smtClean="0">
                <a:solidFill>
                  <a:srgbClr val="202F66"/>
                </a:solidFill>
              </a:rPr>
              <a:t>Les Subventions </a:t>
            </a:r>
            <a:r>
              <a:rPr lang="fr-FR" sz="8000" dirty="0">
                <a:solidFill>
                  <a:srgbClr val="202F66"/>
                </a:solidFill>
              </a:rPr>
              <a:t>Mondiales</a:t>
            </a:r>
          </a:p>
          <a:p>
            <a:r>
              <a:rPr lang="fr-FR" sz="8000" dirty="0" smtClean="0">
                <a:solidFill>
                  <a:srgbClr val="202F66"/>
                </a:solidFill>
              </a:rPr>
              <a:t>Les Subventions Equipe Formation Professionnelle (V.T.T.)</a:t>
            </a:r>
          </a:p>
          <a:p>
            <a:r>
              <a:rPr lang="fr-FR" sz="8000" dirty="0" smtClean="0">
                <a:solidFill>
                  <a:srgbClr val="202F66"/>
                </a:solidFill>
              </a:rPr>
              <a:t>Conclusions</a:t>
            </a:r>
            <a:endParaRPr lang="fr-FR" sz="8000" dirty="0">
              <a:solidFill>
                <a:srgbClr val="202F66"/>
              </a:solidFill>
            </a:endParaRPr>
          </a:p>
        </p:txBody>
      </p:sp>
      <p:sp>
        <p:nvSpPr>
          <p:cNvPr id="4" name="Espace réservé du numéro de diapositive 3"/>
          <p:cNvSpPr>
            <a:spLocks noGrp="1"/>
          </p:cNvSpPr>
          <p:nvPr>
            <p:ph type="sldNum" sz="quarter" idx="12"/>
          </p:nvPr>
        </p:nvSpPr>
        <p:spPr/>
        <p:txBody>
          <a:bodyPr/>
          <a:lstStyle/>
          <a:p>
            <a:fld id="{02A65BE1-FD53-4834-8281-5F57B3256B03}" type="slidenum">
              <a:rPr lang="fr-FR" smtClean="0">
                <a:solidFill>
                  <a:prstClr val="black">
                    <a:tint val="75000"/>
                  </a:prstClr>
                </a:solidFill>
              </a:rPr>
              <a:pPr/>
              <a:t>2</a:t>
            </a:fld>
            <a:endParaRPr lang="fr-FR" dirty="0">
              <a:solidFill>
                <a:prstClr val="black">
                  <a:tint val="75000"/>
                </a:prstClr>
              </a:solidFill>
            </a:endParaRPr>
          </a:p>
        </p:txBody>
      </p:sp>
    </p:spTree>
    <p:extLst>
      <p:ext uri="{BB962C8B-B14F-4D97-AF65-F5344CB8AC3E}">
        <p14:creationId xmlns:p14="http://schemas.microsoft.com/office/powerpoint/2010/main" val="38461049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908720"/>
          </a:xfrm>
        </p:spPr>
        <p:txBody>
          <a:bodyPr>
            <a:normAutofit/>
          </a:bodyPr>
          <a:lstStyle/>
          <a:p>
            <a:r>
              <a:rPr lang="fr-FR" dirty="0" smtClean="0">
                <a:solidFill>
                  <a:schemeClr val="bg1"/>
                </a:solidFill>
              </a:rPr>
              <a:t>Subventions de District</a:t>
            </a:r>
            <a:endParaRPr lang="fr-FR" dirty="0">
              <a:solidFill>
                <a:schemeClr val="bg1"/>
              </a:solidFill>
            </a:endParaRPr>
          </a:p>
        </p:txBody>
      </p:sp>
      <p:sp>
        <p:nvSpPr>
          <p:cNvPr id="4" name="Espace réservé du numéro de diapositive 3"/>
          <p:cNvSpPr>
            <a:spLocks noGrp="1"/>
          </p:cNvSpPr>
          <p:nvPr>
            <p:ph type="sldNum" sz="quarter" idx="12"/>
          </p:nvPr>
        </p:nvSpPr>
        <p:spPr/>
        <p:txBody>
          <a:bodyPr/>
          <a:lstStyle/>
          <a:p>
            <a:fld id="{02A65BE1-FD53-4834-8281-5F57B3256B03}" type="slidenum">
              <a:rPr lang="fr-FR" smtClean="0">
                <a:solidFill>
                  <a:prstClr val="black">
                    <a:tint val="75000"/>
                  </a:prstClr>
                </a:solidFill>
              </a:rPr>
              <a:pPr/>
              <a:t>20</a:t>
            </a:fld>
            <a:endParaRPr lang="fr-FR" dirty="0">
              <a:solidFill>
                <a:prstClr val="black">
                  <a:tint val="75000"/>
                </a:prstClr>
              </a:solidFill>
            </a:endParaRPr>
          </a:p>
        </p:txBody>
      </p:sp>
      <p:sp>
        <p:nvSpPr>
          <p:cNvPr id="16" name="Espace réservé du contenu 2"/>
          <p:cNvSpPr>
            <a:spLocks noGrp="1"/>
          </p:cNvSpPr>
          <p:nvPr>
            <p:ph idx="1"/>
          </p:nvPr>
        </p:nvSpPr>
        <p:spPr>
          <a:xfrm>
            <a:off x="467544" y="1124744"/>
            <a:ext cx="8229600" cy="4723742"/>
          </a:xfrm>
        </p:spPr>
        <p:txBody>
          <a:bodyPr>
            <a:normAutofit lnSpcReduction="10000"/>
          </a:bodyPr>
          <a:lstStyle/>
          <a:p>
            <a:pPr marL="0" indent="0" algn="ctr">
              <a:buNone/>
            </a:pPr>
            <a:r>
              <a:rPr lang="fr-FR" dirty="0" smtClean="0">
                <a:solidFill>
                  <a:srgbClr val="202F66"/>
                </a:solidFill>
              </a:rPr>
              <a:t>Depuis deux ans,</a:t>
            </a:r>
          </a:p>
          <a:p>
            <a:pPr marL="0" indent="0" algn="ctr">
              <a:buNone/>
            </a:pPr>
            <a:r>
              <a:rPr lang="fr-FR" dirty="0" smtClean="0">
                <a:solidFill>
                  <a:srgbClr val="202F66"/>
                </a:solidFill>
              </a:rPr>
              <a:t>vous avez financés grâce</a:t>
            </a:r>
          </a:p>
          <a:p>
            <a:pPr marL="0" indent="0" algn="ctr">
              <a:buNone/>
            </a:pPr>
            <a:r>
              <a:rPr lang="fr-FR" dirty="0" smtClean="0">
                <a:solidFill>
                  <a:srgbClr val="202F66"/>
                </a:solidFill>
              </a:rPr>
              <a:t>aux </a:t>
            </a:r>
            <a:r>
              <a:rPr lang="fr-FR" b="1" dirty="0" smtClean="0">
                <a:solidFill>
                  <a:srgbClr val="202F66"/>
                </a:solidFill>
              </a:rPr>
              <a:t>Subventions de District </a:t>
            </a:r>
          </a:p>
          <a:p>
            <a:endParaRPr lang="fr-FR" dirty="0" smtClean="0">
              <a:solidFill>
                <a:srgbClr val="202F66"/>
              </a:solidFill>
            </a:endParaRPr>
          </a:p>
          <a:p>
            <a:pPr marL="0" indent="0" algn="ctr">
              <a:buNone/>
            </a:pPr>
            <a:r>
              <a:rPr lang="fr-FR" sz="4800" b="1" dirty="0" smtClean="0">
                <a:solidFill>
                  <a:srgbClr val="202F66"/>
                </a:solidFill>
              </a:rPr>
              <a:t>223 000 €</a:t>
            </a:r>
          </a:p>
          <a:p>
            <a:pPr marL="0" indent="0" algn="ctr">
              <a:buNone/>
            </a:pPr>
            <a:endParaRPr lang="fr-FR" dirty="0" smtClean="0">
              <a:solidFill>
                <a:srgbClr val="202F66"/>
              </a:solidFill>
            </a:endParaRPr>
          </a:p>
          <a:p>
            <a:r>
              <a:rPr lang="fr-FR" dirty="0" smtClean="0">
                <a:solidFill>
                  <a:srgbClr val="202F66"/>
                </a:solidFill>
              </a:rPr>
              <a:t>D’actions locales (au nombre de 22) et d’actions internationales (au nombre de 2).</a:t>
            </a:r>
            <a:endParaRPr lang="fr-FR" dirty="0">
              <a:solidFill>
                <a:srgbClr val="202F66"/>
              </a:solidFill>
            </a:endParaRPr>
          </a:p>
        </p:txBody>
      </p:sp>
    </p:spTree>
    <p:extLst>
      <p:ext uri="{BB962C8B-B14F-4D97-AF65-F5344CB8AC3E}">
        <p14:creationId xmlns:p14="http://schemas.microsoft.com/office/powerpoint/2010/main" val="11054395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908720"/>
          </a:xfrm>
        </p:spPr>
        <p:txBody>
          <a:bodyPr>
            <a:normAutofit/>
          </a:bodyPr>
          <a:lstStyle/>
          <a:p>
            <a:r>
              <a:rPr lang="fr-FR" dirty="0" smtClean="0">
                <a:solidFill>
                  <a:schemeClr val="bg1"/>
                </a:solidFill>
              </a:rPr>
              <a:t>Subventions de District</a:t>
            </a:r>
            <a:endParaRPr lang="fr-FR" dirty="0">
              <a:solidFill>
                <a:schemeClr val="bg1"/>
              </a:solidFill>
            </a:endParaRPr>
          </a:p>
        </p:txBody>
      </p:sp>
      <p:sp>
        <p:nvSpPr>
          <p:cNvPr id="4" name="Espace réservé du numéro de diapositive 3"/>
          <p:cNvSpPr>
            <a:spLocks noGrp="1"/>
          </p:cNvSpPr>
          <p:nvPr>
            <p:ph type="sldNum" sz="quarter" idx="12"/>
          </p:nvPr>
        </p:nvSpPr>
        <p:spPr/>
        <p:txBody>
          <a:bodyPr/>
          <a:lstStyle/>
          <a:p>
            <a:fld id="{02A65BE1-FD53-4834-8281-5F57B3256B03}" type="slidenum">
              <a:rPr lang="fr-FR" smtClean="0">
                <a:solidFill>
                  <a:prstClr val="black">
                    <a:tint val="75000"/>
                  </a:prstClr>
                </a:solidFill>
              </a:rPr>
              <a:pPr/>
              <a:t>21</a:t>
            </a:fld>
            <a:endParaRPr lang="fr-FR" dirty="0">
              <a:solidFill>
                <a:prstClr val="black">
                  <a:tint val="75000"/>
                </a:prstClr>
              </a:solidFill>
            </a:endParaRPr>
          </a:p>
        </p:txBody>
      </p:sp>
      <p:sp>
        <p:nvSpPr>
          <p:cNvPr id="16" name="Espace réservé du contenu 2"/>
          <p:cNvSpPr>
            <a:spLocks noGrp="1"/>
          </p:cNvSpPr>
          <p:nvPr>
            <p:ph idx="1"/>
          </p:nvPr>
        </p:nvSpPr>
        <p:spPr>
          <a:xfrm>
            <a:off x="467544" y="1124744"/>
            <a:ext cx="8229600" cy="4795750"/>
          </a:xfrm>
        </p:spPr>
        <p:txBody>
          <a:bodyPr>
            <a:normAutofit lnSpcReduction="10000"/>
          </a:bodyPr>
          <a:lstStyle/>
          <a:p>
            <a:pPr marL="0" indent="0" algn="ctr">
              <a:buNone/>
            </a:pPr>
            <a:r>
              <a:rPr lang="fr-FR" dirty="0" smtClean="0">
                <a:solidFill>
                  <a:srgbClr val="202F66"/>
                </a:solidFill>
              </a:rPr>
              <a:t>Pendant le Centenaire de la Fondation,</a:t>
            </a:r>
          </a:p>
          <a:p>
            <a:pPr marL="0" indent="0" algn="ctr">
              <a:buNone/>
            </a:pPr>
            <a:r>
              <a:rPr lang="fr-FR" dirty="0" smtClean="0">
                <a:solidFill>
                  <a:srgbClr val="202F66"/>
                </a:solidFill>
              </a:rPr>
              <a:t>12 Subventions de District ont été allouées.</a:t>
            </a:r>
          </a:p>
          <a:p>
            <a:pPr marL="0" indent="0" algn="ctr">
              <a:buNone/>
            </a:pPr>
            <a:r>
              <a:rPr lang="fr-FR" dirty="0" smtClean="0">
                <a:solidFill>
                  <a:srgbClr val="202F66"/>
                </a:solidFill>
              </a:rPr>
              <a:t>10 actions locales, 2 internationales pour</a:t>
            </a:r>
          </a:p>
          <a:p>
            <a:pPr marL="0" indent="0" algn="ctr">
              <a:buNone/>
            </a:pPr>
            <a:endParaRPr lang="fr-FR" dirty="0" smtClean="0">
              <a:solidFill>
                <a:srgbClr val="202F66"/>
              </a:solidFill>
            </a:endParaRPr>
          </a:p>
          <a:p>
            <a:pPr marL="0" indent="0" algn="ctr">
              <a:buNone/>
            </a:pPr>
            <a:r>
              <a:rPr lang="fr-FR" sz="4800" b="1" dirty="0" smtClean="0">
                <a:solidFill>
                  <a:srgbClr val="202F66"/>
                </a:solidFill>
              </a:rPr>
              <a:t>109 341 €</a:t>
            </a:r>
          </a:p>
          <a:p>
            <a:pPr marL="0" indent="0">
              <a:buNone/>
            </a:pPr>
            <a:endParaRPr lang="fr-FR" dirty="0" smtClean="0">
              <a:solidFill>
                <a:srgbClr val="202F66"/>
              </a:solidFill>
            </a:endParaRPr>
          </a:p>
          <a:p>
            <a:pPr marL="0" indent="0">
              <a:buNone/>
            </a:pPr>
            <a:r>
              <a:rPr lang="fr-FR" dirty="0" smtClean="0">
                <a:solidFill>
                  <a:srgbClr val="202F66"/>
                </a:solidFill>
              </a:rPr>
              <a:t>Actions portées par 12 clubs associés à 26 autres clubs.</a:t>
            </a:r>
          </a:p>
        </p:txBody>
      </p:sp>
    </p:spTree>
    <p:extLst>
      <p:ext uri="{BB962C8B-B14F-4D97-AF65-F5344CB8AC3E}">
        <p14:creationId xmlns:p14="http://schemas.microsoft.com/office/powerpoint/2010/main" val="29003072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908720"/>
          </a:xfrm>
        </p:spPr>
        <p:txBody>
          <a:bodyPr>
            <a:normAutofit/>
          </a:bodyPr>
          <a:lstStyle/>
          <a:p>
            <a:r>
              <a:rPr lang="fr-FR" dirty="0" smtClean="0">
                <a:solidFill>
                  <a:schemeClr val="bg1"/>
                </a:solidFill>
              </a:rPr>
              <a:t>Appel des clubs</a:t>
            </a:r>
            <a:endParaRPr lang="fr-FR" dirty="0">
              <a:solidFill>
                <a:schemeClr val="bg1"/>
              </a:solidFill>
            </a:endParaRPr>
          </a:p>
        </p:txBody>
      </p:sp>
      <p:sp>
        <p:nvSpPr>
          <p:cNvPr id="4" name="Espace réservé du numéro de diapositive 3"/>
          <p:cNvSpPr>
            <a:spLocks noGrp="1"/>
          </p:cNvSpPr>
          <p:nvPr>
            <p:ph type="sldNum" sz="quarter" idx="12"/>
          </p:nvPr>
        </p:nvSpPr>
        <p:spPr/>
        <p:txBody>
          <a:bodyPr/>
          <a:lstStyle/>
          <a:p>
            <a:fld id="{02A65BE1-FD53-4834-8281-5F57B3256B03}" type="slidenum">
              <a:rPr lang="fr-FR" smtClean="0">
                <a:solidFill>
                  <a:prstClr val="black">
                    <a:tint val="75000"/>
                  </a:prstClr>
                </a:solidFill>
              </a:rPr>
              <a:pPr/>
              <a:t>22</a:t>
            </a:fld>
            <a:endParaRPr lang="fr-FR" dirty="0">
              <a:solidFill>
                <a:prstClr val="black">
                  <a:tint val="75000"/>
                </a:prstClr>
              </a:solidFill>
            </a:endParaRPr>
          </a:p>
        </p:txBody>
      </p:sp>
      <p:sp>
        <p:nvSpPr>
          <p:cNvPr id="16" name="Espace réservé du contenu 2"/>
          <p:cNvSpPr>
            <a:spLocks noGrp="1"/>
          </p:cNvSpPr>
          <p:nvPr>
            <p:ph idx="1"/>
          </p:nvPr>
        </p:nvSpPr>
        <p:spPr>
          <a:xfrm>
            <a:off x="457200" y="1369554"/>
            <a:ext cx="8229600" cy="4723742"/>
          </a:xfrm>
        </p:spPr>
        <p:txBody>
          <a:bodyPr>
            <a:normAutofit/>
          </a:bodyPr>
          <a:lstStyle/>
          <a:p>
            <a:pPr marL="0" indent="0" algn="ctr">
              <a:buNone/>
            </a:pPr>
            <a:endParaRPr lang="fr-FR" sz="4800" b="1" dirty="0">
              <a:solidFill>
                <a:srgbClr val="202F66"/>
              </a:solidFill>
            </a:endParaRPr>
          </a:p>
          <a:p>
            <a:pPr marL="0" indent="0" algn="ctr">
              <a:buNone/>
            </a:pPr>
            <a:r>
              <a:rPr lang="fr-FR" sz="4800" b="1" dirty="0" smtClean="0">
                <a:solidFill>
                  <a:srgbClr val="202F66"/>
                </a:solidFill>
              </a:rPr>
              <a:t>Les </a:t>
            </a:r>
            <a:r>
              <a:rPr lang="fr-FR" sz="4800" b="1" dirty="0">
                <a:solidFill>
                  <a:srgbClr val="202F66"/>
                </a:solidFill>
              </a:rPr>
              <a:t>12 clubs ayant bénéficiés d’une Subvention de District</a:t>
            </a:r>
          </a:p>
          <a:p>
            <a:pPr marL="0" indent="0" algn="ctr">
              <a:buNone/>
            </a:pPr>
            <a:endParaRPr lang="fr-FR" sz="4800" b="1" dirty="0" smtClean="0">
              <a:solidFill>
                <a:srgbClr val="202F66"/>
              </a:solidFill>
            </a:endParaRPr>
          </a:p>
        </p:txBody>
      </p:sp>
    </p:spTree>
    <p:extLst>
      <p:ext uri="{BB962C8B-B14F-4D97-AF65-F5344CB8AC3E}">
        <p14:creationId xmlns:p14="http://schemas.microsoft.com/office/powerpoint/2010/main" val="31647100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908720"/>
          </a:xfrm>
        </p:spPr>
        <p:txBody>
          <a:bodyPr>
            <a:noAutofit/>
          </a:bodyPr>
          <a:lstStyle/>
          <a:p>
            <a:r>
              <a:rPr lang="fr-FR" sz="3600" dirty="0" smtClean="0">
                <a:solidFill>
                  <a:schemeClr val="bg1"/>
                </a:solidFill>
              </a:rPr>
              <a:t>R.C. COLMAR RHIN</a:t>
            </a:r>
            <a:endParaRPr lang="fr-FR" sz="3600" dirty="0">
              <a:solidFill>
                <a:schemeClr val="bg1"/>
              </a:solidFill>
            </a:endParaRPr>
          </a:p>
        </p:txBody>
      </p:sp>
      <p:sp>
        <p:nvSpPr>
          <p:cNvPr id="4" name="Espace réservé du numéro de diapositive 3"/>
          <p:cNvSpPr>
            <a:spLocks noGrp="1"/>
          </p:cNvSpPr>
          <p:nvPr>
            <p:ph type="sldNum" sz="quarter" idx="12"/>
          </p:nvPr>
        </p:nvSpPr>
        <p:spPr/>
        <p:txBody>
          <a:bodyPr/>
          <a:lstStyle/>
          <a:p>
            <a:fld id="{02A65BE1-FD53-4834-8281-5F57B3256B03}" type="slidenum">
              <a:rPr lang="fr-FR" smtClean="0">
                <a:solidFill>
                  <a:srgbClr val="B9B8B2"/>
                </a:solidFill>
              </a:rPr>
              <a:pPr/>
              <a:t>23</a:t>
            </a:fld>
            <a:endParaRPr lang="fr-FR" dirty="0">
              <a:solidFill>
                <a:srgbClr val="B9B8B2"/>
              </a:solidFill>
            </a:endParaRPr>
          </a:p>
        </p:txBody>
      </p:sp>
      <p:sp>
        <p:nvSpPr>
          <p:cNvPr id="7" name="Espace réservé du contenu 5"/>
          <p:cNvSpPr>
            <a:spLocks noGrp="1"/>
          </p:cNvSpPr>
          <p:nvPr>
            <p:ph idx="1"/>
          </p:nvPr>
        </p:nvSpPr>
        <p:spPr>
          <a:xfrm>
            <a:off x="395536" y="1484784"/>
            <a:ext cx="8568952" cy="4392488"/>
          </a:xfrm>
        </p:spPr>
        <p:txBody>
          <a:bodyPr>
            <a:normAutofit/>
          </a:bodyPr>
          <a:lstStyle/>
          <a:p>
            <a:pPr marL="0" indent="0" algn="ctr">
              <a:buNone/>
            </a:pPr>
            <a:r>
              <a:rPr lang="fr-FR" b="1" dirty="0" smtClean="0">
                <a:solidFill>
                  <a:srgbClr val="1F497D"/>
                </a:solidFill>
              </a:rPr>
              <a:t>Achat d’un BLADDERSCAN pour les examens courants de la vessie en EHPAD</a:t>
            </a:r>
          </a:p>
          <a:p>
            <a:pPr marL="0" indent="0" algn="ctr">
              <a:buNone/>
            </a:pPr>
            <a:endParaRPr lang="fr-FR" sz="1700" b="1" dirty="0" smtClean="0">
              <a:solidFill>
                <a:srgbClr val="1F497D"/>
              </a:solidFill>
            </a:endParaRPr>
          </a:p>
          <a:p>
            <a:pPr marL="0" lvl="2" indent="0" algn="ctr">
              <a:buNone/>
            </a:pPr>
            <a:r>
              <a:rPr lang="fr-FR" b="1" dirty="0" smtClean="0">
                <a:solidFill>
                  <a:srgbClr val="1F497D"/>
                </a:solidFill>
              </a:rPr>
              <a:t>Montant total 9 700 €</a:t>
            </a:r>
          </a:p>
          <a:p>
            <a:pPr lvl="2"/>
            <a:endParaRPr lang="fr-FR" sz="1600" b="1" dirty="0" smtClean="0">
              <a:solidFill>
                <a:srgbClr val="1F497D"/>
              </a:solidFill>
            </a:endParaRPr>
          </a:p>
          <a:p>
            <a:pPr lvl="2"/>
            <a:endParaRPr lang="fr-FR" sz="1600" b="1" dirty="0">
              <a:solidFill>
                <a:srgbClr val="1F497D"/>
              </a:solidFill>
            </a:endParaRPr>
          </a:p>
          <a:p>
            <a:pPr lvl="2"/>
            <a:r>
              <a:rPr lang="fr-FR" b="1" dirty="0" smtClean="0">
                <a:solidFill>
                  <a:srgbClr val="1F497D"/>
                </a:solidFill>
              </a:rPr>
              <a:t>Donateurs:</a:t>
            </a:r>
          </a:p>
          <a:p>
            <a:pPr lvl="3"/>
            <a:r>
              <a:rPr lang="fr-FR" b="1" dirty="0" smtClean="0">
                <a:solidFill>
                  <a:srgbClr val="1F497D"/>
                </a:solidFill>
              </a:rPr>
              <a:t>R.C. DEUX BRISACH</a:t>
            </a:r>
          </a:p>
          <a:p>
            <a:pPr lvl="3"/>
            <a:r>
              <a:rPr lang="fr-FR" b="1" dirty="0">
                <a:solidFill>
                  <a:srgbClr val="1F497D"/>
                </a:solidFill>
              </a:rPr>
              <a:t>R.C. </a:t>
            </a:r>
            <a:r>
              <a:rPr lang="fr-FR" b="1" dirty="0" smtClean="0">
                <a:solidFill>
                  <a:srgbClr val="1F497D"/>
                </a:solidFill>
              </a:rPr>
              <a:t>COLMAR BARTHOLDI</a:t>
            </a:r>
          </a:p>
          <a:p>
            <a:pPr lvl="3"/>
            <a:r>
              <a:rPr lang="fr-FR" b="1" dirty="0">
                <a:solidFill>
                  <a:srgbClr val="1F497D"/>
                </a:solidFill>
              </a:rPr>
              <a:t>R.C. COLMAR</a:t>
            </a:r>
            <a:endParaRPr lang="fr-FR" b="1" dirty="0" smtClean="0">
              <a:solidFill>
                <a:srgbClr val="1F497D"/>
              </a:solidFill>
            </a:endParaRPr>
          </a:p>
          <a:p>
            <a:pPr lvl="3"/>
            <a:r>
              <a:rPr lang="fr-FR" b="1" dirty="0" smtClean="0">
                <a:solidFill>
                  <a:srgbClr val="1F497D"/>
                </a:solidFill>
              </a:rPr>
              <a:t>INNERWEEHL</a:t>
            </a:r>
          </a:p>
        </p:txBody>
      </p:sp>
    </p:spTree>
    <p:extLst>
      <p:ext uri="{BB962C8B-B14F-4D97-AF65-F5344CB8AC3E}">
        <p14:creationId xmlns:p14="http://schemas.microsoft.com/office/powerpoint/2010/main" val="20656333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908720"/>
          </a:xfrm>
        </p:spPr>
        <p:txBody>
          <a:bodyPr>
            <a:noAutofit/>
          </a:bodyPr>
          <a:lstStyle/>
          <a:p>
            <a:r>
              <a:rPr lang="fr-FR" sz="3600" dirty="0" smtClean="0">
                <a:solidFill>
                  <a:schemeClr val="bg1"/>
                </a:solidFill>
              </a:rPr>
              <a:t>R.C. PONTARLIER</a:t>
            </a:r>
            <a:endParaRPr lang="fr-FR" sz="3600" dirty="0">
              <a:solidFill>
                <a:schemeClr val="bg1"/>
              </a:solidFill>
            </a:endParaRPr>
          </a:p>
        </p:txBody>
      </p:sp>
      <p:sp>
        <p:nvSpPr>
          <p:cNvPr id="4" name="Espace réservé du numéro de diapositive 3"/>
          <p:cNvSpPr>
            <a:spLocks noGrp="1"/>
          </p:cNvSpPr>
          <p:nvPr>
            <p:ph type="sldNum" sz="quarter" idx="12"/>
          </p:nvPr>
        </p:nvSpPr>
        <p:spPr/>
        <p:txBody>
          <a:bodyPr/>
          <a:lstStyle/>
          <a:p>
            <a:fld id="{02A65BE1-FD53-4834-8281-5F57B3256B03}" type="slidenum">
              <a:rPr lang="fr-FR" smtClean="0">
                <a:solidFill>
                  <a:srgbClr val="B9B8B2"/>
                </a:solidFill>
              </a:rPr>
              <a:pPr/>
              <a:t>24</a:t>
            </a:fld>
            <a:endParaRPr lang="fr-FR" dirty="0">
              <a:solidFill>
                <a:srgbClr val="B9B8B2"/>
              </a:solidFill>
            </a:endParaRPr>
          </a:p>
        </p:txBody>
      </p:sp>
      <p:sp>
        <p:nvSpPr>
          <p:cNvPr id="7" name="Espace réservé du contenu 5"/>
          <p:cNvSpPr>
            <a:spLocks noGrp="1"/>
          </p:cNvSpPr>
          <p:nvPr>
            <p:ph idx="1"/>
          </p:nvPr>
        </p:nvSpPr>
        <p:spPr>
          <a:xfrm>
            <a:off x="395536" y="1484784"/>
            <a:ext cx="8568952" cy="4392488"/>
          </a:xfrm>
        </p:spPr>
        <p:txBody>
          <a:bodyPr>
            <a:normAutofit/>
          </a:bodyPr>
          <a:lstStyle/>
          <a:p>
            <a:pPr marL="0" indent="0" algn="ctr">
              <a:buNone/>
            </a:pPr>
            <a:r>
              <a:rPr lang="fr-FR" b="1" dirty="0" smtClean="0">
                <a:solidFill>
                  <a:srgbClr val="1F497D"/>
                </a:solidFill>
              </a:rPr>
              <a:t>APACH’EVASION Soutien au projet « Voile évasion » de l’association Accompagnement des citoyens handicapés vers l’évasion</a:t>
            </a:r>
          </a:p>
          <a:p>
            <a:pPr marL="0" indent="0" algn="ctr">
              <a:buNone/>
            </a:pPr>
            <a:endParaRPr lang="fr-FR" sz="1700" b="1" dirty="0" smtClean="0">
              <a:solidFill>
                <a:srgbClr val="1F497D"/>
              </a:solidFill>
            </a:endParaRPr>
          </a:p>
          <a:p>
            <a:pPr marL="0" lvl="2" indent="0" algn="ctr">
              <a:buNone/>
            </a:pPr>
            <a:r>
              <a:rPr lang="fr-FR" b="1" dirty="0" smtClean="0">
                <a:solidFill>
                  <a:srgbClr val="1F497D"/>
                </a:solidFill>
              </a:rPr>
              <a:t>Montant total </a:t>
            </a:r>
            <a:r>
              <a:rPr lang="fr-FR" sz="3500" b="1" dirty="0" smtClean="0">
                <a:solidFill>
                  <a:srgbClr val="1F497D"/>
                </a:solidFill>
              </a:rPr>
              <a:t>15 200 €</a:t>
            </a:r>
          </a:p>
          <a:p>
            <a:pPr lvl="2"/>
            <a:endParaRPr lang="fr-FR" sz="1600" b="1" dirty="0" smtClean="0">
              <a:solidFill>
                <a:srgbClr val="1F497D"/>
              </a:solidFill>
            </a:endParaRPr>
          </a:p>
          <a:p>
            <a:pPr lvl="2"/>
            <a:endParaRPr lang="fr-FR" sz="1600" b="1" dirty="0">
              <a:solidFill>
                <a:srgbClr val="1F497D"/>
              </a:solidFill>
            </a:endParaRPr>
          </a:p>
        </p:txBody>
      </p:sp>
    </p:spTree>
    <p:extLst>
      <p:ext uri="{BB962C8B-B14F-4D97-AF65-F5344CB8AC3E}">
        <p14:creationId xmlns:p14="http://schemas.microsoft.com/office/powerpoint/2010/main" val="1588835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908720"/>
          </a:xfrm>
        </p:spPr>
        <p:txBody>
          <a:bodyPr>
            <a:noAutofit/>
          </a:bodyPr>
          <a:lstStyle/>
          <a:p>
            <a:r>
              <a:rPr lang="fr-FR" sz="3600" dirty="0" smtClean="0">
                <a:solidFill>
                  <a:schemeClr val="bg1"/>
                </a:solidFill>
              </a:rPr>
              <a:t>R.C. DOLE-PASTEUR</a:t>
            </a:r>
            <a:endParaRPr lang="fr-FR" sz="3600" dirty="0">
              <a:solidFill>
                <a:schemeClr val="bg1"/>
              </a:solidFill>
            </a:endParaRPr>
          </a:p>
        </p:txBody>
      </p:sp>
      <p:sp>
        <p:nvSpPr>
          <p:cNvPr id="4" name="Espace réservé du numéro de diapositive 3"/>
          <p:cNvSpPr>
            <a:spLocks noGrp="1"/>
          </p:cNvSpPr>
          <p:nvPr>
            <p:ph type="sldNum" sz="quarter" idx="12"/>
          </p:nvPr>
        </p:nvSpPr>
        <p:spPr/>
        <p:txBody>
          <a:bodyPr/>
          <a:lstStyle/>
          <a:p>
            <a:fld id="{02A65BE1-FD53-4834-8281-5F57B3256B03}" type="slidenum">
              <a:rPr lang="fr-FR" smtClean="0">
                <a:solidFill>
                  <a:srgbClr val="B9B8B2"/>
                </a:solidFill>
              </a:rPr>
              <a:pPr/>
              <a:t>25</a:t>
            </a:fld>
            <a:endParaRPr lang="fr-FR" dirty="0">
              <a:solidFill>
                <a:srgbClr val="B9B8B2"/>
              </a:solidFill>
            </a:endParaRPr>
          </a:p>
        </p:txBody>
      </p:sp>
      <p:sp>
        <p:nvSpPr>
          <p:cNvPr id="7" name="Espace réservé du contenu 5"/>
          <p:cNvSpPr>
            <a:spLocks noGrp="1"/>
          </p:cNvSpPr>
          <p:nvPr>
            <p:ph idx="1"/>
          </p:nvPr>
        </p:nvSpPr>
        <p:spPr>
          <a:xfrm>
            <a:off x="395536" y="1484784"/>
            <a:ext cx="8568952" cy="4392488"/>
          </a:xfrm>
        </p:spPr>
        <p:txBody>
          <a:bodyPr>
            <a:normAutofit/>
          </a:bodyPr>
          <a:lstStyle/>
          <a:p>
            <a:pPr marL="0" indent="0" algn="ctr">
              <a:buNone/>
            </a:pPr>
            <a:r>
              <a:rPr lang="fr-FR" b="1" dirty="0" smtClean="0">
                <a:solidFill>
                  <a:srgbClr val="1F497D"/>
                </a:solidFill>
              </a:rPr>
              <a:t>Offrir un PIANO à la maison des adolescents sur leur demande.</a:t>
            </a:r>
          </a:p>
          <a:p>
            <a:pPr marL="0" indent="0" algn="ctr">
              <a:buNone/>
            </a:pPr>
            <a:r>
              <a:rPr lang="fr-FR" b="1" dirty="0" smtClean="0">
                <a:solidFill>
                  <a:srgbClr val="1F497D"/>
                </a:solidFill>
              </a:rPr>
              <a:t>Nouveaux modes d’expression et création d’ambiance.</a:t>
            </a:r>
          </a:p>
          <a:p>
            <a:pPr marL="0" indent="0" algn="ctr">
              <a:buNone/>
            </a:pPr>
            <a:endParaRPr lang="fr-FR" sz="1700" b="1" dirty="0" smtClean="0">
              <a:solidFill>
                <a:srgbClr val="1F497D"/>
              </a:solidFill>
            </a:endParaRPr>
          </a:p>
          <a:p>
            <a:pPr marL="0" lvl="2" indent="0" algn="ctr">
              <a:buNone/>
            </a:pPr>
            <a:r>
              <a:rPr lang="fr-FR" b="1" dirty="0" smtClean="0">
                <a:solidFill>
                  <a:srgbClr val="1F497D"/>
                </a:solidFill>
              </a:rPr>
              <a:t>Montant total </a:t>
            </a:r>
            <a:r>
              <a:rPr lang="fr-FR" sz="3500" b="1" dirty="0" smtClean="0">
                <a:solidFill>
                  <a:srgbClr val="1F497D"/>
                </a:solidFill>
              </a:rPr>
              <a:t>12 369 €</a:t>
            </a:r>
          </a:p>
          <a:p>
            <a:pPr lvl="2"/>
            <a:endParaRPr lang="fr-FR" sz="1600" b="1" dirty="0" smtClean="0">
              <a:solidFill>
                <a:srgbClr val="1F497D"/>
              </a:solidFill>
            </a:endParaRPr>
          </a:p>
          <a:p>
            <a:pPr lvl="2"/>
            <a:endParaRPr lang="fr-FR" sz="1600" b="1" dirty="0">
              <a:solidFill>
                <a:srgbClr val="1F497D"/>
              </a:solidFill>
            </a:endParaRPr>
          </a:p>
        </p:txBody>
      </p:sp>
    </p:spTree>
    <p:extLst>
      <p:ext uri="{BB962C8B-B14F-4D97-AF65-F5344CB8AC3E}">
        <p14:creationId xmlns:p14="http://schemas.microsoft.com/office/powerpoint/2010/main" val="15836285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908720"/>
          </a:xfrm>
        </p:spPr>
        <p:txBody>
          <a:bodyPr>
            <a:noAutofit/>
          </a:bodyPr>
          <a:lstStyle/>
          <a:p>
            <a:r>
              <a:rPr lang="fr-FR" sz="3600" dirty="0" smtClean="0">
                <a:solidFill>
                  <a:schemeClr val="bg1"/>
                </a:solidFill>
              </a:rPr>
              <a:t>R.C. MULHOUSE-VOSGES</a:t>
            </a:r>
            <a:endParaRPr lang="fr-FR" sz="3600" dirty="0">
              <a:solidFill>
                <a:schemeClr val="bg1"/>
              </a:solidFill>
            </a:endParaRPr>
          </a:p>
        </p:txBody>
      </p:sp>
      <p:sp>
        <p:nvSpPr>
          <p:cNvPr id="4" name="Espace réservé du numéro de diapositive 3"/>
          <p:cNvSpPr>
            <a:spLocks noGrp="1"/>
          </p:cNvSpPr>
          <p:nvPr>
            <p:ph type="sldNum" sz="quarter" idx="12"/>
          </p:nvPr>
        </p:nvSpPr>
        <p:spPr/>
        <p:txBody>
          <a:bodyPr/>
          <a:lstStyle/>
          <a:p>
            <a:fld id="{02A65BE1-FD53-4834-8281-5F57B3256B03}" type="slidenum">
              <a:rPr lang="fr-FR" smtClean="0">
                <a:solidFill>
                  <a:srgbClr val="B9B8B2"/>
                </a:solidFill>
              </a:rPr>
              <a:pPr/>
              <a:t>26</a:t>
            </a:fld>
            <a:endParaRPr lang="fr-FR" dirty="0">
              <a:solidFill>
                <a:srgbClr val="B9B8B2"/>
              </a:solidFill>
            </a:endParaRPr>
          </a:p>
        </p:txBody>
      </p:sp>
      <p:sp>
        <p:nvSpPr>
          <p:cNvPr id="7" name="Espace réservé du contenu 5"/>
          <p:cNvSpPr>
            <a:spLocks noGrp="1"/>
          </p:cNvSpPr>
          <p:nvPr>
            <p:ph idx="1"/>
          </p:nvPr>
        </p:nvSpPr>
        <p:spPr>
          <a:xfrm>
            <a:off x="395536" y="1484784"/>
            <a:ext cx="8568952" cy="4392488"/>
          </a:xfrm>
        </p:spPr>
        <p:txBody>
          <a:bodyPr>
            <a:normAutofit/>
          </a:bodyPr>
          <a:lstStyle/>
          <a:p>
            <a:pPr marL="0" indent="0" algn="ctr">
              <a:buNone/>
            </a:pPr>
            <a:r>
              <a:rPr lang="fr-FR" b="1" dirty="0" smtClean="0">
                <a:solidFill>
                  <a:srgbClr val="1F497D"/>
                </a:solidFill>
              </a:rPr>
              <a:t>Aménagement d’une salle de jeux « Grands Enfants » dans le nouveau Pôle Mère – Enfant de l’hôpital Emile Muller </a:t>
            </a:r>
            <a:r>
              <a:rPr lang="fr-FR" b="1" dirty="0" err="1" smtClean="0">
                <a:solidFill>
                  <a:srgbClr val="1F497D"/>
                </a:solidFill>
              </a:rPr>
              <a:t>Moenschberg</a:t>
            </a:r>
            <a:r>
              <a:rPr lang="fr-FR" b="1" dirty="0" smtClean="0">
                <a:solidFill>
                  <a:srgbClr val="1F497D"/>
                </a:solidFill>
              </a:rPr>
              <a:t> de Mulhouse.</a:t>
            </a:r>
          </a:p>
          <a:p>
            <a:pPr marL="0" indent="0" algn="ctr">
              <a:buNone/>
            </a:pPr>
            <a:endParaRPr lang="fr-FR" sz="1700" b="1" dirty="0" smtClean="0">
              <a:solidFill>
                <a:srgbClr val="1F497D"/>
              </a:solidFill>
            </a:endParaRPr>
          </a:p>
          <a:p>
            <a:pPr marL="0" lvl="2" indent="0" algn="ctr">
              <a:buNone/>
            </a:pPr>
            <a:r>
              <a:rPr lang="fr-FR" b="1" dirty="0" smtClean="0">
                <a:solidFill>
                  <a:srgbClr val="1F497D"/>
                </a:solidFill>
              </a:rPr>
              <a:t>Montant total </a:t>
            </a:r>
            <a:r>
              <a:rPr lang="fr-FR" sz="3500" b="1" dirty="0" smtClean="0">
                <a:solidFill>
                  <a:srgbClr val="1F497D"/>
                </a:solidFill>
              </a:rPr>
              <a:t>12 000 €</a:t>
            </a:r>
          </a:p>
          <a:p>
            <a:pPr lvl="2"/>
            <a:endParaRPr lang="fr-FR" sz="1600" b="1" dirty="0" smtClean="0">
              <a:solidFill>
                <a:srgbClr val="1F497D"/>
              </a:solidFill>
            </a:endParaRPr>
          </a:p>
          <a:p>
            <a:pPr lvl="2"/>
            <a:endParaRPr lang="fr-FR" sz="1600" b="1" dirty="0">
              <a:solidFill>
                <a:srgbClr val="1F497D"/>
              </a:solidFill>
            </a:endParaRPr>
          </a:p>
          <a:p>
            <a:pPr lvl="2"/>
            <a:r>
              <a:rPr lang="fr-FR" b="1" dirty="0" smtClean="0">
                <a:solidFill>
                  <a:srgbClr val="1F497D"/>
                </a:solidFill>
              </a:rPr>
              <a:t>Donateurs:</a:t>
            </a:r>
          </a:p>
          <a:p>
            <a:pPr lvl="3"/>
            <a:r>
              <a:rPr lang="fr-FR" b="1" dirty="0" smtClean="0">
                <a:solidFill>
                  <a:srgbClr val="1F497D"/>
                </a:solidFill>
              </a:rPr>
              <a:t>R.C. MULHOUSE</a:t>
            </a:r>
          </a:p>
        </p:txBody>
      </p:sp>
    </p:spTree>
    <p:extLst>
      <p:ext uri="{BB962C8B-B14F-4D97-AF65-F5344CB8AC3E}">
        <p14:creationId xmlns:p14="http://schemas.microsoft.com/office/powerpoint/2010/main" val="27602631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908720"/>
          </a:xfrm>
        </p:spPr>
        <p:txBody>
          <a:bodyPr>
            <a:noAutofit/>
          </a:bodyPr>
          <a:lstStyle/>
          <a:p>
            <a:r>
              <a:rPr lang="fr-FR" sz="3600" dirty="0" smtClean="0">
                <a:solidFill>
                  <a:schemeClr val="bg1"/>
                </a:solidFill>
              </a:rPr>
              <a:t>R.C. BRUMATH-TRUCHTERSHEIM-KOHERSBERG</a:t>
            </a:r>
            <a:endParaRPr lang="fr-FR" sz="3600" dirty="0">
              <a:solidFill>
                <a:schemeClr val="bg1"/>
              </a:solidFill>
            </a:endParaRPr>
          </a:p>
        </p:txBody>
      </p:sp>
      <p:sp>
        <p:nvSpPr>
          <p:cNvPr id="4" name="Espace réservé du numéro de diapositive 3"/>
          <p:cNvSpPr>
            <a:spLocks noGrp="1"/>
          </p:cNvSpPr>
          <p:nvPr>
            <p:ph type="sldNum" sz="quarter" idx="12"/>
          </p:nvPr>
        </p:nvSpPr>
        <p:spPr/>
        <p:txBody>
          <a:bodyPr/>
          <a:lstStyle/>
          <a:p>
            <a:fld id="{02A65BE1-FD53-4834-8281-5F57B3256B03}" type="slidenum">
              <a:rPr lang="fr-FR" smtClean="0">
                <a:solidFill>
                  <a:srgbClr val="B9B8B2"/>
                </a:solidFill>
              </a:rPr>
              <a:pPr/>
              <a:t>27</a:t>
            </a:fld>
            <a:endParaRPr lang="fr-FR" dirty="0">
              <a:solidFill>
                <a:srgbClr val="B9B8B2"/>
              </a:solidFill>
            </a:endParaRPr>
          </a:p>
        </p:txBody>
      </p:sp>
      <p:sp>
        <p:nvSpPr>
          <p:cNvPr id="7" name="Espace réservé du contenu 5"/>
          <p:cNvSpPr>
            <a:spLocks noGrp="1"/>
          </p:cNvSpPr>
          <p:nvPr>
            <p:ph idx="1"/>
          </p:nvPr>
        </p:nvSpPr>
        <p:spPr>
          <a:xfrm>
            <a:off x="395536" y="1484784"/>
            <a:ext cx="8568952" cy="4392488"/>
          </a:xfrm>
        </p:spPr>
        <p:txBody>
          <a:bodyPr>
            <a:normAutofit/>
          </a:bodyPr>
          <a:lstStyle/>
          <a:p>
            <a:pPr marL="0" indent="0" algn="ctr">
              <a:buNone/>
            </a:pPr>
            <a:r>
              <a:rPr lang="fr-FR" b="1" dirty="0" smtClean="0">
                <a:solidFill>
                  <a:srgbClr val="1F497D"/>
                </a:solidFill>
              </a:rPr>
              <a:t>Installation de sanitaires et de lave-mains dans l’école </a:t>
            </a:r>
            <a:r>
              <a:rPr lang="fr-FR" b="1" dirty="0" err="1" smtClean="0">
                <a:solidFill>
                  <a:srgbClr val="1F497D"/>
                </a:solidFill>
              </a:rPr>
              <a:t>Gangchen</a:t>
            </a:r>
            <a:r>
              <a:rPr lang="fr-FR" b="1" dirty="0" smtClean="0">
                <a:solidFill>
                  <a:srgbClr val="1F497D"/>
                </a:solidFill>
              </a:rPr>
              <a:t> Meri </a:t>
            </a:r>
            <a:r>
              <a:rPr lang="fr-FR" b="1" dirty="0" err="1" smtClean="0">
                <a:solidFill>
                  <a:srgbClr val="1F497D"/>
                </a:solidFill>
              </a:rPr>
              <a:t>School</a:t>
            </a:r>
            <a:r>
              <a:rPr lang="fr-FR" b="1" dirty="0" smtClean="0">
                <a:solidFill>
                  <a:srgbClr val="1F497D"/>
                </a:solidFill>
              </a:rPr>
              <a:t> dans la région de </a:t>
            </a:r>
            <a:r>
              <a:rPr lang="fr-FR" b="1" dirty="0" err="1" smtClean="0">
                <a:solidFill>
                  <a:srgbClr val="1F497D"/>
                </a:solidFill>
              </a:rPr>
              <a:t>Dolpo</a:t>
            </a:r>
            <a:r>
              <a:rPr lang="fr-FR" b="1" dirty="0" smtClean="0">
                <a:solidFill>
                  <a:srgbClr val="1F497D"/>
                </a:solidFill>
              </a:rPr>
              <a:t> au Népal.</a:t>
            </a:r>
          </a:p>
          <a:p>
            <a:pPr marL="0" indent="0" algn="ctr">
              <a:buNone/>
            </a:pPr>
            <a:endParaRPr lang="fr-FR" sz="1700" b="1" dirty="0" smtClean="0">
              <a:solidFill>
                <a:srgbClr val="1F497D"/>
              </a:solidFill>
            </a:endParaRPr>
          </a:p>
          <a:p>
            <a:pPr marL="0" lvl="2" indent="0" algn="ctr">
              <a:buNone/>
            </a:pPr>
            <a:r>
              <a:rPr lang="fr-FR" b="1" dirty="0" smtClean="0">
                <a:solidFill>
                  <a:srgbClr val="1F497D"/>
                </a:solidFill>
              </a:rPr>
              <a:t>Montant total </a:t>
            </a:r>
            <a:r>
              <a:rPr lang="fr-FR" sz="3500" b="1" dirty="0" smtClean="0">
                <a:solidFill>
                  <a:srgbClr val="1F497D"/>
                </a:solidFill>
              </a:rPr>
              <a:t>7 500 €</a:t>
            </a:r>
          </a:p>
          <a:p>
            <a:pPr lvl="2"/>
            <a:endParaRPr lang="fr-FR" sz="1600" b="1" dirty="0" smtClean="0">
              <a:solidFill>
                <a:srgbClr val="1F497D"/>
              </a:solidFill>
            </a:endParaRPr>
          </a:p>
          <a:p>
            <a:pPr lvl="2"/>
            <a:endParaRPr lang="fr-FR" sz="1600" b="1" dirty="0">
              <a:solidFill>
                <a:srgbClr val="1F497D"/>
              </a:solidFill>
            </a:endParaRPr>
          </a:p>
        </p:txBody>
      </p:sp>
    </p:spTree>
    <p:extLst>
      <p:ext uri="{BB962C8B-B14F-4D97-AF65-F5344CB8AC3E}">
        <p14:creationId xmlns:p14="http://schemas.microsoft.com/office/powerpoint/2010/main" val="31732386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908720"/>
          </a:xfrm>
        </p:spPr>
        <p:txBody>
          <a:bodyPr>
            <a:noAutofit/>
          </a:bodyPr>
          <a:lstStyle/>
          <a:p>
            <a:r>
              <a:rPr lang="fr-FR" sz="3600" dirty="0" smtClean="0">
                <a:solidFill>
                  <a:schemeClr val="bg1"/>
                </a:solidFill>
              </a:rPr>
              <a:t>R.C. BELFORT AIRE URBAINE</a:t>
            </a:r>
            <a:endParaRPr lang="fr-FR" sz="3600" dirty="0">
              <a:solidFill>
                <a:schemeClr val="bg1"/>
              </a:solidFill>
            </a:endParaRPr>
          </a:p>
        </p:txBody>
      </p:sp>
      <p:sp>
        <p:nvSpPr>
          <p:cNvPr id="4" name="Espace réservé du numéro de diapositive 3"/>
          <p:cNvSpPr>
            <a:spLocks noGrp="1"/>
          </p:cNvSpPr>
          <p:nvPr>
            <p:ph type="sldNum" sz="quarter" idx="12"/>
          </p:nvPr>
        </p:nvSpPr>
        <p:spPr/>
        <p:txBody>
          <a:bodyPr/>
          <a:lstStyle/>
          <a:p>
            <a:fld id="{02A65BE1-FD53-4834-8281-5F57B3256B03}" type="slidenum">
              <a:rPr lang="fr-FR" smtClean="0">
                <a:solidFill>
                  <a:srgbClr val="B9B8B2"/>
                </a:solidFill>
              </a:rPr>
              <a:pPr/>
              <a:t>28</a:t>
            </a:fld>
            <a:endParaRPr lang="fr-FR" dirty="0">
              <a:solidFill>
                <a:srgbClr val="B9B8B2"/>
              </a:solidFill>
            </a:endParaRPr>
          </a:p>
        </p:txBody>
      </p:sp>
      <p:sp>
        <p:nvSpPr>
          <p:cNvPr id="7" name="Espace réservé du contenu 5"/>
          <p:cNvSpPr>
            <a:spLocks noGrp="1"/>
          </p:cNvSpPr>
          <p:nvPr>
            <p:ph idx="1"/>
          </p:nvPr>
        </p:nvSpPr>
        <p:spPr>
          <a:xfrm>
            <a:off x="395536" y="1484784"/>
            <a:ext cx="8568952" cy="4392488"/>
          </a:xfrm>
        </p:spPr>
        <p:txBody>
          <a:bodyPr>
            <a:normAutofit/>
          </a:bodyPr>
          <a:lstStyle/>
          <a:p>
            <a:pPr marL="0" indent="0" algn="ctr">
              <a:buNone/>
            </a:pPr>
            <a:r>
              <a:rPr lang="fr-FR" b="1" dirty="0" smtClean="0">
                <a:solidFill>
                  <a:srgbClr val="1F497D"/>
                </a:solidFill>
              </a:rPr>
              <a:t>Organisation d’une matinée récréative avec cinéma pour les enfants du foyer de l’enfance du département.</a:t>
            </a:r>
          </a:p>
          <a:p>
            <a:pPr marL="0" indent="0" algn="ctr">
              <a:buNone/>
            </a:pPr>
            <a:endParaRPr lang="fr-FR" sz="1700" b="1" dirty="0" smtClean="0">
              <a:solidFill>
                <a:srgbClr val="1F497D"/>
              </a:solidFill>
            </a:endParaRPr>
          </a:p>
          <a:p>
            <a:pPr marL="0" lvl="2" indent="0" algn="ctr">
              <a:buNone/>
            </a:pPr>
            <a:r>
              <a:rPr lang="fr-FR" b="1" dirty="0" smtClean="0">
                <a:solidFill>
                  <a:srgbClr val="1F497D"/>
                </a:solidFill>
              </a:rPr>
              <a:t>Montant total </a:t>
            </a:r>
            <a:r>
              <a:rPr lang="fr-FR" sz="3500" b="1" dirty="0" smtClean="0">
                <a:solidFill>
                  <a:srgbClr val="1F497D"/>
                </a:solidFill>
              </a:rPr>
              <a:t>2 400 €</a:t>
            </a:r>
          </a:p>
        </p:txBody>
      </p:sp>
    </p:spTree>
    <p:extLst>
      <p:ext uri="{BB962C8B-B14F-4D97-AF65-F5344CB8AC3E}">
        <p14:creationId xmlns:p14="http://schemas.microsoft.com/office/powerpoint/2010/main" val="5992343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908720"/>
          </a:xfrm>
        </p:spPr>
        <p:txBody>
          <a:bodyPr>
            <a:noAutofit/>
          </a:bodyPr>
          <a:lstStyle/>
          <a:p>
            <a:r>
              <a:rPr lang="fr-FR" sz="3600" dirty="0" smtClean="0">
                <a:solidFill>
                  <a:schemeClr val="bg1"/>
                </a:solidFill>
              </a:rPr>
              <a:t>R.C. LUXEUIL LES BAINS</a:t>
            </a:r>
            <a:endParaRPr lang="fr-FR" sz="3600" dirty="0">
              <a:solidFill>
                <a:schemeClr val="bg1"/>
              </a:solidFill>
            </a:endParaRPr>
          </a:p>
        </p:txBody>
      </p:sp>
      <p:sp>
        <p:nvSpPr>
          <p:cNvPr id="4" name="Espace réservé du numéro de diapositive 3"/>
          <p:cNvSpPr>
            <a:spLocks noGrp="1"/>
          </p:cNvSpPr>
          <p:nvPr>
            <p:ph type="sldNum" sz="quarter" idx="12"/>
          </p:nvPr>
        </p:nvSpPr>
        <p:spPr/>
        <p:txBody>
          <a:bodyPr/>
          <a:lstStyle/>
          <a:p>
            <a:fld id="{02A65BE1-FD53-4834-8281-5F57B3256B03}" type="slidenum">
              <a:rPr lang="fr-FR" smtClean="0">
                <a:solidFill>
                  <a:srgbClr val="B9B8B2"/>
                </a:solidFill>
              </a:rPr>
              <a:pPr/>
              <a:t>29</a:t>
            </a:fld>
            <a:endParaRPr lang="fr-FR" dirty="0">
              <a:solidFill>
                <a:srgbClr val="B9B8B2"/>
              </a:solidFill>
            </a:endParaRPr>
          </a:p>
        </p:txBody>
      </p:sp>
      <p:sp>
        <p:nvSpPr>
          <p:cNvPr id="7" name="Espace réservé du contenu 5"/>
          <p:cNvSpPr>
            <a:spLocks noGrp="1"/>
          </p:cNvSpPr>
          <p:nvPr>
            <p:ph idx="1"/>
          </p:nvPr>
        </p:nvSpPr>
        <p:spPr>
          <a:xfrm>
            <a:off x="395536" y="1484784"/>
            <a:ext cx="8568952" cy="4392488"/>
          </a:xfrm>
        </p:spPr>
        <p:txBody>
          <a:bodyPr>
            <a:normAutofit/>
          </a:bodyPr>
          <a:lstStyle/>
          <a:p>
            <a:pPr marL="0" indent="0" algn="ctr">
              <a:buNone/>
            </a:pPr>
            <a:r>
              <a:rPr lang="fr-FR" b="1" dirty="0" smtClean="0">
                <a:solidFill>
                  <a:srgbClr val="1F497D"/>
                </a:solidFill>
              </a:rPr>
              <a:t>Aménagement d’une aire de jeux pour enfants handicapés.</a:t>
            </a:r>
          </a:p>
          <a:p>
            <a:pPr marL="0" indent="0" algn="ctr">
              <a:buNone/>
            </a:pPr>
            <a:endParaRPr lang="fr-FR" sz="1700" b="1" dirty="0" smtClean="0">
              <a:solidFill>
                <a:srgbClr val="1F497D"/>
              </a:solidFill>
            </a:endParaRPr>
          </a:p>
          <a:p>
            <a:pPr marL="0" lvl="2" indent="0" algn="ctr">
              <a:buNone/>
            </a:pPr>
            <a:r>
              <a:rPr lang="fr-FR" b="1" dirty="0" smtClean="0">
                <a:solidFill>
                  <a:srgbClr val="1F497D"/>
                </a:solidFill>
              </a:rPr>
              <a:t>Montant total </a:t>
            </a:r>
            <a:r>
              <a:rPr lang="fr-FR" sz="3500" b="1" dirty="0" smtClean="0">
                <a:solidFill>
                  <a:srgbClr val="1F497D"/>
                </a:solidFill>
              </a:rPr>
              <a:t>12 852 €</a:t>
            </a:r>
          </a:p>
          <a:p>
            <a:pPr lvl="2"/>
            <a:endParaRPr lang="fr-FR" sz="1600" b="1" dirty="0" smtClean="0">
              <a:solidFill>
                <a:srgbClr val="1F497D"/>
              </a:solidFill>
            </a:endParaRPr>
          </a:p>
          <a:p>
            <a:pPr lvl="2"/>
            <a:endParaRPr lang="fr-FR" sz="1600" b="1" dirty="0">
              <a:solidFill>
                <a:srgbClr val="1F497D"/>
              </a:solidFill>
            </a:endParaRPr>
          </a:p>
        </p:txBody>
      </p:sp>
    </p:spTree>
    <p:extLst>
      <p:ext uri="{BB962C8B-B14F-4D97-AF65-F5344CB8AC3E}">
        <p14:creationId xmlns:p14="http://schemas.microsoft.com/office/powerpoint/2010/main" val="5223116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908720"/>
          </a:xfrm>
        </p:spPr>
        <p:txBody>
          <a:bodyPr>
            <a:normAutofit/>
          </a:bodyPr>
          <a:lstStyle/>
          <a:p>
            <a:pPr algn="l"/>
            <a:r>
              <a:rPr lang="fr-FR" dirty="0" smtClean="0">
                <a:solidFill>
                  <a:schemeClr val="bg1"/>
                </a:solidFill>
              </a:rPr>
              <a:t>Le Centenaire de notre Fondation</a:t>
            </a:r>
            <a:endParaRPr lang="fr-FR" dirty="0">
              <a:solidFill>
                <a:schemeClr val="bg1"/>
              </a:solidFill>
            </a:endParaRPr>
          </a:p>
        </p:txBody>
      </p:sp>
      <p:sp>
        <p:nvSpPr>
          <p:cNvPr id="4" name="Espace réservé du numéro de diapositive 3"/>
          <p:cNvSpPr>
            <a:spLocks noGrp="1"/>
          </p:cNvSpPr>
          <p:nvPr>
            <p:ph type="sldNum" sz="quarter" idx="12"/>
          </p:nvPr>
        </p:nvSpPr>
        <p:spPr/>
        <p:txBody>
          <a:bodyPr/>
          <a:lstStyle/>
          <a:p>
            <a:fld id="{02A65BE1-FD53-4834-8281-5F57B3256B03}" type="slidenum">
              <a:rPr lang="fr-FR" smtClean="0">
                <a:solidFill>
                  <a:prstClr val="black">
                    <a:tint val="75000"/>
                  </a:prstClr>
                </a:solidFill>
              </a:rPr>
              <a:pPr/>
              <a:t>3</a:t>
            </a:fld>
            <a:endParaRPr lang="fr-FR" dirty="0">
              <a:solidFill>
                <a:prstClr val="black">
                  <a:tint val="75000"/>
                </a:prstClr>
              </a:solidFill>
            </a:endParaRPr>
          </a:p>
        </p:txBody>
      </p:sp>
      <p:pic>
        <p:nvPicPr>
          <p:cNvPr id="5" name="Image 4"/>
          <p:cNvPicPr>
            <a:picLocks noChangeAspect="1"/>
          </p:cNvPicPr>
          <p:nvPr/>
        </p:nvPicPr>
        <p:blipFill>
          <a:blip r:embed="rId3"/>
          <a:stretch>
            <a:fillRect/>
          </a:stretch>
        </p:blipFill>
        <p:spPr>
          <a:xfrm>
            <a:off x="2508325" y="1569559"/>
            <a:ext cx="4127350" cy="3718882"/>
          </a:xfrm>
          <a:prstGeom prst="rect">
            <a:avLst/>
          </a:prstGeom>
        </p:spPr>
      </p:pic>
    </p:spTree>
    <p:extLst>
      <p:ext uri="{BB962C8B-B14F-4D97-AF65-F5344CB8AC3E}">
        <p14:creationId xmlns:p14="http://schemas.microsoft.com/office/powerpoint/2010/main" val="15728530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908720"/>
          </a:xfrm>
        </p:spPr>
        <p:txBody>
          <a:bodyPr>
            <a:noAutofit/>
          </a:bodyPr>
          <a:lstStyle/>
          <a:p>
            <a:r>
              <a:rPr lang="fr-FR" sz="3600" dirty="0" smtClean="0">
                <a:solidFill>
                  <a:schemeClr val="bg1"/>
                </a:solidFill>
              </a:rPr>
              <a:t>R.C. HAGUENAU</a:t>
            </a:r>
            <a:endParaRPr lang="fr-FR" sz="3600" dirty="0">
              <a:solidFill>
                <a:schemeClr val="bg1"/>
              </a:solidFill>
            </a:endParaRPr>
          </a:p>
        </p:txBody>
      </p:sp>
      <p:sp>
        <p:nvSpPr>
          <p:cNvPr id="4" name="Espace réservé du numéro de diapositive 3"/>
          <p:cNvSpPr>
            <a:spLocks noGrp="1"/>
          </p:cNvSpPr>
          <p:nvPr>
            <p:ph type="sldNum" sz="quarter" idx="12"/>
          </p:nvPr>
        </p:nvSpPr>
        <p:spPr/>
        <p:txBody>
          <a:bodyPr/>
          <a:lstStyle/>
          <a:p>
            <a:fld id="{02A65BE1-FD53-4834-8281-5F57B3256B03}" type="slidenum">
              <a:rPr lang="fr-FR" smtClean="0">
                <a:solidFill>
                  <a:srgbClr val="B9B8B2"/>
                </a:solidFill>
              </a:rPr>
              <a:pPr/>
              <a:t>30</a:t>
            </a:fld>
            <a:endParaRPr lang="fr-FR" dirty="0">
              <a:solidFill>
                <a:srgbClr val="B9B8B2"/>
              </a:solidFill>
            </a:endParaRPr>
          </a:p>
        </p:txBody>
      </p:sp>
      <p:sp>
        <p:nvSpPr>
          <p:cNvPr id="7" name="Espace réservé du contenu 5"/>
          <p:cNvSpPr>
            <a:spLocks noGrp="1"/>
          </p:cNvSpPr>
          <p:nvPr>
            <p:ph idx="1"/>
          </p:nvPr>
        </p:nvSpPr>
        <p:spPr>
          <a:xfrm>
            <a:off x="395536" y="1484784"/>
            <a:ext cx="8568952" cy="4392488"/>
          </a:xfrm>
        </p:spPr>
        <p:txBody>
          <a:bodyPr>
            <a:normAutofit/>
          </a:bodyPr>
          <a:lstStyle/>
          <a:p>
            <a:pPr marL="0" indent="0" algn="ctr">
              <a:buNone/>
            </a:pPr>
            <a:r>
              <a:rPr lang="fr-FR" b="1" dirty="0" smtClean="0">
                <a:solidFill>
                  <a:srgbClr val="1F497D"/>
                </a:solidFill>
              </a:rPr>
              <a:t>Aide aux jeunes et aux adultes pour s’insérer dans la vie sociale du quartier et trouver un emploi par la formation aux notions de base.</a:t>
            </a:r>
          </a:p>
          <a:p>
            <a:pPr marL="0" indent="0" algn="ctr">
              <a:buNone/>
            </a:pPr>
            <a:endParaRPr lang="fr-FR" sz="1700" b="1" dirty="0" smtClean="0">
              <a:solidFill>
                <a:srgbClr val="1F497D"/>
              </a:solidFill>
            </a:endParaRPr>
          </a:p>
          <a:p>
            <a:pPr marL="0" lvl="2" indent="0" algn="ctr">
              <a:buNone/>
            </a:pPr>
            <a:r>
              <a:rPr lang="fr-FR" b="1" dirty="0" smtClean="0">
                <a:solidFill>
                  <a:srgbClr val="1F497D"/>
                </a:solidFill>
              </a:rPr>
              <a:t>Montant total </a:t>
            </a:r>
            <a:r>
              <a:rPr lang="fr-FR" sz="3500" b="1" dirty="0" smtClean="0">
                <a:solidFill>
                  <a:srgbClr val="1F497D"/>
                </a:solidFill>
              </a:rPr>
              <a:t>3 000 €</a:t>
            </a:r>
          </a:p>
          <a:p>
            <a:pPr lvl="2"/>
            <a:endParaRPr lang="fr-FR" sz="1600" b="1" dirty="0" smtClean="0">
              <a:solidFill>
                <a:srgbClr val="1F497D"/>
              </a:solidFill>
            </a:endParaRPr>
          </a:p>
          <a:p>
            <a:pPr lvl="2"/>
            <a:endParaRPr lang="fr-FR" sz="1600" b="1" dirty="0">
              <a:solidFill>
                <a:srgbClr val="1F497D"/>
              </a:solidFill>
            </a:endParaRPr>
          </a:p>
        </p:txBody>
      </p:sp>
    </p:spTree>
    <p:extLst>
      <p:ext uri="{BB962C8B-B14F-4D97-AF65-F5344CB8AC3E}">
        <p14:creationId xmlns:p14="http://schemas.microsoft.com/office/powerpoint/2010/main" val="6226844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908720"/>
          </a:xfrm>
        </p:spPr>
        <p:txBody>
          <a:bodyPr>
            <a:noAutofit/>
          </a:bodyPr>
          <a:lstStyle/>
          <a:p>
            <a:r>
              <a:rPr lang="fr-FR" sz="3600" dirty="0" smtClean="0">
                <a:solidFill>
                  <a:schemeClr val="bg1"/>
                </a:solidFill>
              </a:rPr>
              <a:t>R.C. ALTKIRCH</a:t>
            </a:r>
            <a:endParaRPr lang="fr-FR" sz="3600" dirty="0">
              <a:solidFill>
                <a:schemeClr val="bg1"/>
              </a:solidFill>
            </a:endParaRPr>
          </a:p>
        </p:txBody>
      </p:sp>
      <p:sp>
        <p:nvSpPr>
          <p:cNvPr id="4" name="Espace réservé du numéro de diapositive 3"/>
          <p:cNvSpPr>
            <a:spLocks noGrp="1"/>
          </p:cNvSpPr>
          <p:nvPr>
            <p:ph type="sldNum" sz="quarter" idx="12"/>
          </p:nvPr>
        </p:nvSpPr>
        <p:spPr/>
        <p:txBody>
          <a:bodyPr/>
          <a:lstStyle/>
          <a:p>
            <a:fld id="{02A65BE1-FD53-4834-8281-5F57B3256B03}" type="slidenum">
              <a:rPr lang="fr-FR" smtClean="0">
                <a:solidFill>
                  <a:srgbClr val="B9B8B2"/>
                </a:solidFill>
              </a:rPr>
              <a:pPr/>
              <a:t>31</a:t>
            </a:fld>
            <a:endParaRPr lang="fr-FR" dirty="0">
              <a:solidFill>
                <a:srgbClr val="B9B8B2"/>
              </a:solidFill>
            </a:endParaRPr>
          </a:p>
        </p:txBody>
      </p:sp>
      <p:sp>
        <p:nvSpPr>
          <p:cNvPr id="7" name="Espace réservé du contenu 5"/>
          <p:cNvSpPr>
            <a:spLocks noGrp="1"/>
          </p:cNvSpPr>
          <p:nvPr>
            <p:ph idx="1"/>
          </p:nvPr>
        </p:nvSpPr>
        <p:spPr>
          <a:xfrm>
            <a:off x="395536" y="1484784"/>
            <a:ext cx="8568952" cy="4392488"/>
          </a:xfrm>
        </p:spPr>
        <p:txBody>
          <a:bodyPr>
            <a:normAutofit/>
          </a:bodyPr>
          <a:lstStyle/>
          <a:p>
            <a:pPr marL="0" indent="0" algn="ctr">
              <a:buNone/>
            </a:pPr>
            <a:r>
              <a:rPr lang="fr-FR" b="1" dirty="0" smtClean="0">
                <a:solidFill>
                  <a:srgbClr val="1F497D"/>
                </a:solidFill>
              </a:rPr>
              <a:t>Achat et éducation d’un chien remis à un handicapé. Opération </a:t>
            </a:r>
            <a:r>
              <a:rPr lang="fr-FR" b="1" dirty="0" err="1" smtClean="0">
                <a:solidFill>
                  <a:srgbClr val="1F497D"/>
                </a:solidFill>
              </a:rPr>
              <a:t>Handichiens</a:t>
            </a:r>
            <a:r>
              <a:rPr lang="fr-FR" b="1" dirty="0" smtClean="0">
                <a:solidFill>
                  <a:srgbClr val="1F497D"/>
                </a:solidFill>
              </a:rPr>
              <a:t>.</a:t>
            </a:r>
          </a:p>
          <a:p>
            <a:pPr marL="0" indent="0" algn="ctr">
              <a:buNone/>
            </a:pPr>
            <a:r>
              <a:rPr lang="fr-FR" sz="2400" b="1" dirty="0" smtClean="0">
                <a:solidFill>
                  <a:srgbClr val="1F497D"/>
                </a:solidFill>
              </a:rPr>
              <a:t>Opération soutenue par notre Gouverneure</a:t>
            </a:r>
          </a:p>
          <a:p>
            <a:pPr marL="0" lvl="2" indent="0" algn="ctr">
              <a:buNone/>
            </a:pPr>
            <a:r>
              <a:rPr lang="fr-FR" b="1" dirty="0" smtClean="0">
                <a:solidFill>
                  <a:srgbClr val="1F497D"/>
                </a:solidFill>
              </a:rPr>
              <a:t>Montant total </a:t>
            </a:r>
            <a:r>
              <a:rPr lang="fr-FR" sz="3500" b="1" dirty="0" smtClean="0">
                <a:solidFill>
                  <a:srgbClr val="1F497D"/>
                </a:solidFill>
              </a:rPr>
              <a:t>15 000 €</a:t>
            </a:r>
          </a:p>
          <a:p>
            <a:pPr lvl="2"/>
            <a:endParaRPr lang="fr-FR" sz="1600" b="1" dirty="0" smtClean="0">
              <a:solidFill>
                <a:srgbClr val="1F497D"/>
              </a:solidFill>
            </a:endParaRPr>
          </a:p>
          <a:p>
            <a:pPr lvl="2"/>
            <a:endParaRPr lang="fr-FR" sz="1600" b="1" dirty="0">
              <a:solidFill>
                <a:srgbClr val="1F497D"/>
              </a:solidFill>
            </a:endParaRPr>
          </a:p>
          <a:p>
            <a:pPr lvl="2"/>
            <a:r>
              <a:rPr lang="fr-FR" b="1" dirty="0" smtClean="0">
                <a:solidFill>
                  <a:srgbClr val="1F497D"/>
                </a:solidFill>
              </a:rPr>
              <a:t>Donateurs:</a:t>
            </a:r>
          </a:p>
          <a:p>
            <a:pPr lvl="3"/>
            <a:r>
              <a:rPr lang="fr-FR" b="1" dirty="0" smtClean="0">
                <a:solidFill>
                  <a:srgbClr val="1F497D"/>
                </a:solidFill>
              </a:rPr>
              <a:t>22 Clubs du District</a:t>
            </a:r>
          </a:p>
        </p:txBody>
      </p:sp>
    </p:spTree>
    <p:extLst>
      <p:ext uri="{BB962C8B-B14F-4D97-AF65-F5344CB8AC3E}">
        <p14:creationId xmlns:p14="http://schemas.microsoft.com/office/powerpoint/2010/main" val="6800664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908720"/>
          </a:xfrm>
        </p:spPr>
        <p:txBody>
          <a:bodyPr>
            <a:noAutofit/>
          </a:bodyPr>
          <a:lstStyle/>
          <a:p>
            <a:r>
              <a:rPr lang="fr-FR" sz="3600" dirty="0" smtClean="0">
                <a:solidFill>
                  <a:schemeClr val="bg1"/>
                </a:solidFill>
              </a:rPr>
              <a:t>R.C. STRASBOURG</a:t>
            </a:r>
            <a:endParaRPr lang="fr-FR" sz="3600" dirty="0">
              <a:solidFill>
                <a:schemeClr val="bg1"/>
              </a:solidFill>
            </a:endParaRPr>
          </a:p>
        </p:txBody>
      </p:sp>
      <p:sp>
        <p:nvSpPr>
          <p:cNvPr id="4" name="Espace réservé du numéro de diapositive 3"/>
          <p:cNvSpPr>
            <a:spLocks noGrp="1"/>
          </p:cNvSpPr>
          <p:nvPr>
            <p:ph type="sldNum" sz="quarter" idx="12"/>
          </p:nvPr>
        </p:nvSpPr>
        <p:spPr/>
        <p:txBody>
          <a:bodyPr/>
          <a:lstStyle/>
          <a:p>
            <a:fld id="{02A65BE1-FD53-4834-8281-5F57B3256B03}" type="slidenum">
              <a:rPr lang="fr-FR" smtClean="0">
                <a:solidFill>
                  <a:srgbClr val="B9B8B2"/>
                </a:solidFill>
              </a:rPr>
              <a:pPr/>
              <a:t>32</a:t>
            </a:fld>
            <a:endParaRPr lang="fr-FR" dirty="0">
              <a:solidFill>
                <a:srgbClr val="B9B8B2"/>
              </a:solidFill>
            </a:endParaRPr>
          </a:p>
        </p:txBody>
      </p:sp>
      <p:sp>
        <p:nvSpPr>
          <p:cNvPr id="7" name="Espace réservé du contenu 5"/>
          <p:cNvSpPr>
            <a:spLocks noGrp="1"/>
          </p:cNvSpPr>
          <p:nvPr>
            <p:ph idx="1"/>
          </p:nvPr>
        </p:nvSpPr>
        <p:spPr>
          <a:xfrm>
            <a:off x="395536" y="1484784"/>
            <a:ext cx="8568952" cy="4392488"/>
          </a:xfrm>
        </p:spPr>
        <p:txBody>
          <a:bodyPr>
            <a:normAutofit/>
          </a:bodyPr>
          <a:lstStyle/>
          <a:p>
            <a:pPr marL="0" indent="0" algn="ctr">
              <a:buNone/>
            </a:pPr>
            <a:r>
              <a:rPr lang="fr-FR" b="1" dirty="0" smtClean="0">
                <a:solidFill>
                  <a:srgbClr val="1F497D"/>
                </a:solidFill>
              </a:rPr>
              <a:t>Les jardins de Stolac.</a:t>
            </a:r>
          </a:p>
          <a:p>
            <a:pPr marL="0" indent="0" algn="ctr">
              <a:buNone/>
            </a:pPr>
            <a:r>
              <a:rPr lang="fr-FR" b="1" dirty="0" smtClean="0">
                <a:solidFill>
                  <a:srgbClr val="1F497D"/>
                </a:solidFill>
              </a:rPr>
              <a:t>en</a:t>
            </a:r>
            <a:endParaRPr lang="fr-FR" b="1" dirty="0">
              <a:solidFill>
                <a:srgbClr val="1F497D"/>
              </a:solidFill>
            </a:endParaRPr>
          </a:p>
          <a:p>
            <a:pPr marL="0" indent="0" algn="ctr">
              <a:buNone/>
            </a:pPr>
            <a:r>
              <a:rPr lang="fr-FR" b="1" dirty="0" smtClean="0">
                <a:solidFill>
                  <a:srgbClr val="1F497D"/>
                </a:solidFill>
              </a:rPr>
              <a:t>Bosnie Herzégovine</a:t>
            </a:r>
          </a:p>
          <a:p>
            <a:pPr marL="0" lvl="2" indent="0" algn="ctr">
              <a:buNone/>
            </a:pPr>
            <a:endParaRPr lang="fr-FR" b="1" dirty="0" smtClean="0">
              <a:solidFill>
                <a:srgbClr val="1F497D"/>
              </a:solidFill>
            </a:endParaRPr>
          </a:p>
          <a:p>
            <a:pPr marL="0" lvl="2" indent="0" algn="ctr">
              <a:buNone/>
            </a:pPr>
            <a:r>
              <a:rPr lang="fr-FR" b="1" dirty="0" smtClean="0">
                <a:solidFill>
                  <a:srgbClr val="1F497D"/>
                </a:solidFill>
              </a:rPr>
              <a:t>Montant total </a:t>
            </a:r>
            <a:r>
              <a:rPr lang="fr-FR" sz="3500" b="1" dirty="0" smtClean="0">
                <a:solidFill>
                  <a:srgbClr val="1F497D"/>
                </a:solidFill>
              </a:rPr>
              <a:t>11 780 €</a:t>
            </a:r>
          </a:p>
          <a:p>
            <a:pPr lvl="2"/>
            <a:endParaRPr lang="fr-FR" sz="1600" b="1" dirty="0" smtClean="0">
              <a:solidFill>
                <a:srgbClr val="1F497D"/>
              </a:solidFill>
            </a:endParaRPr>
          </a:p>
          <a:p>
            <a:pPr lvl="2"/>
            <a:endParaRPr lang="fr-FR" sz="1600" b="1" dirty="0">
              <a:solidFill>
                <a:srgbClr val="1F497D"/>
              </a:solidFill>
            </a:endParaRPr>
          </a:p>
        </p:txBody>
      </p:sp>
    </p:spTree>
    <p:extLst>
      <p:ext uri="{BB962C8B-B14F-4D97-AF65-F5344CB8AC3E}">
        <p14:creationId xmlns:p14="http://schemas.microsoft.com/office/powerpoint/2010/main" val="38437630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908720"/>
          </a:xfrm>
        </p:spPr>
        <p:txBody>
          <a:bodyPr>
            <a:noAutofit/>
          </a:bodyPr>
          <a:lstStyle/>
          <a:p>
            <a:r>
              <a:rPr lang="fr-FR" sz="3600" dirty="0" smtClean="0">
                <a:solidFill>
                  <a:schemeClr val="bg1"/>
                </a:solidFill>
              </a:rPr>
              <a:t>R.C. INGWILLER-BOUXWILLER-La Petite Pierre</a:t>
            </a:r>
            <a:endParaRPr lang="fr-FR" sz="3600" dirty="0">
              <a:solidFill>
                <a:schemeClr val="bg1"/>
              </a:solidFill>
            </a:endParaRPr>
          </a:p>
        </p:txBody>
      </p:sp>
      <p:sp>
        <p:nvSpPr>
          <p:cNvPr id="4" name="Espace réservé du numéro de diapositive 3"/>
          <p:cNvSpPr>
            <a:spLocks noGrp="1"/>
          </p:cNvSpPr>
          <p:nvPr>
            <p:ph type="sldNum" sz="quarter" idx="12"/>
          </p:nvPr>
        </p:nvSpPr>
        <p:spPr/>
        <p:txBody>
          <a:bodyPr/>
          <a:lstStyle/>
          <a:p>
            <a:fld id="{02A65BE1-FD53-4834-8281-5F57B3256B03}" type="slidenum">
              <a:rPr lang="fr-FR" smtClean="0">
                <a:solidFill>
                  <a:srgbClr val="B9B8B2"/>
                </a:solidFill>
              </a:rPr>
              <a:pPr/>
              <a:t>33</a:t>
            </a:fld>
            <a:endParaRPr lang="fr-FR" dirty="0">
              <a:solidFill>
                <a:srgbClr val="B9B8B2"/>
              </a:solidFill>
            </a:endParaRPr>
          </a:p>
        </p:txBody>
      </p:sp>
      <p:sp>
        <p:nvSpPr>
          <p:cNvPr id="7" name="Espace réservé du contenu 5"/>
          <p:cNvSpPr>
            <a:spLocks noGrp="1"/>
          </p:cNvSpPr>
          <p:nvPr>
            <p:ph idx="1"/>
          </p:nvPr>
        </p:nvSpPr>
        <p:spPr>
          <a:xfrm>
            <a:off x="395536" y="1484784"/>
            <a:ext cx="8568952" cy="4392488"/>
          </a:xfrm>
        </p:spPr>
        <p:txBody>
          <a:bodyPr>
            <a:normAutofit/>
          </a:bodyPr>
          <a:lstStyle/>
          <a:p>
            <a:pPr marL="0" indent="0" algn="ctr">
              <a:buNone/>
            </a:pPr>
            <a:r>
              <a:rPr lang="fr-FR" b="1" dirty="0" smtClean="0">
                <a:solidFill>
                  <a:srgbClr val="1F497D"/>
                </a:solidFill>
              </a:rPr>
              <a:t>Store Banne Duo sur pied pour le </a:t>
            </a:r>
            <a:r>
              <a:rPr lang="fr-FR" b="1" dirty="0" err="1" smtClean="0">
                <a:solidFill>
                  <a:srgbClr val="1F497D"/>
                </a:solidFill>
              </a:rPr>
              <a:t>Neuenberg</a:t>
            </a:r>
            <a:r>
              <a:rPr lang="fr-FR" b="1" dirty="0" smtClean="0">
                <a:solidFill>
                  <a:srgbClr val="1F497D"/>
                </a:solidFill>
              </a:rPr>
              <a:t> unité de soins de longue durée.</a:t>
            </a:r>
          </a:p>
          <a:p>
            <a:pPr marL="0" indent="0" algn="ctr">
              <a:buNone/>
            </a:pPr>
            <a:endParaRPr lang="fr-FR" sz="1700" b="1" dirty="0" smtClean="0">
              <a:solidFill>
                <a:srgbClr val="1F497D"/>
              </a:solidFill>
            </a:endParaRPr>
          </a:p>
          <a:p>
            <a:pPr marL="0" lvl="2" indent="0" algn="ctr">
              <a:buNone/>
            </a:pPr>
            <a:r>
              <a:rPr lang="fr-FR" b="1" dirty="0" smtClean="0">
                <a:solidFill>
                  <a:srgbClr val="1F497D"/>
                </a:solidFill>
              </a:rPr>
              <a:t>Montant total </a:t>
            </a:r>
            <a:r>
              <a:rPr lang="fr-FR" sz="3500" b="1" dirty="0" smtClean="0">
                <a:solidFill>
                  <a:srgbClr val="1F497D"/>
                </a:solidFill>
              </a:rPr>
              <a:t>2 040 €</a:t>
            </a:r>
          </a:p>
          <a:p>
            <a:pPr lvl="2"/>
            <a:endParaRPr lang="fr-FR" sz="1600" b="1" dirty="0" smtClean="0">
              <a:solidFill>
                <a:srgbClr val="1F497D"/>
              </a:solidFill>
            </a:endParaRPr>
          </a:p>
          <a:p>
            <a:pPr lvl="2"/>
            <a:endParaRPr lang="fr-FR" sz="1600" b="1" dirty="0">
              <a:solidFill>
                <a:srgbClr val="1F497D"/>
              </a:solidFill>
            </a:endParaRPr>
          </a:p>
        </p:txBody>
      </p:sp>
    </p:spTree>
    <p:extLst>
      <p:ext uri="{BB962C8B-B14F-4D97-AF65-F5344CB8AC3E}">
        <p14:creationId xmlns:p14="http://schemas.microsoft.com/office/powerpoint/2010/main" val="10444353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908720"/>
          </a:xfrm>
        </p:spPr>
        <p:txBody>
          <a:bodyPr>
            <a:noAutofit/>
          </a:bodyPr>
          <a:lstStyle/>
          <a:p>
            <a:r>
              <a:rPr lang="fr-FR" sz="3600" dirty="0" smtClean="0">
                <a:solidFill>
                  <a:schemeClr val="bg1"/>
                </a:solidFill>
              </a:rPr>
              <a:t>R.C. MULHOUSE RHIN</a:t>
            </a:r>
            <a:endParaRPr lang="fr-FR" sz="3600" dirty="0">
              <a:solidFill>
                <a:schemeClr val="bg1"/>
              </a:solidFill>
            </a:endParaRPr>
          </a:p>
        </p:txBody>
      </p:sp>
      <p:sp>
        <p:nvSpPr>
          <p:cNvPr id="4" name="Espace réservé du numéro de diapositive 3"/>
          <p:cNvSpPr>
            <a:spLocks noGrp="1"/>
          </p:cNvSpPr>
          <p:nvPr>
            <p:ph type="sldNum" sz="quarter" idx="12"/>
          </p:nvPr>
        </p:nvSpPr>
        <p:spPr/>
        <p:txBody>
          <a:bodyPr/>
          <a:lstStyle/>
          <a:p>
            <a:fld id="{02A65BE1-FD53-4834-8281-5F57B3256B03}" type="slidenum">
              <a:rPr lang="fr-FR" smtClean="0">
                <a:solidFill>
                  <a:srgbClr val="B9B8B2"/>
                </a:solidFill>
              </a:rPr>
              <a:pPr/>
              <a:t>34</a:t>
            </a:fld>
            <a:endParaRPr lang="fr-FR" dirty="0">
              <a:solidFill>
                <a:srgbClr val="B9B8B2"/>
              </a:solidFill>
            </a:endParaRPr>
          </a:p>
        </p:txBody>
      </p:sp>
      <p:sp>
        <p:nvSpPr>
          <p:cNvPr id="7" name="Espace réservé du contenu 5"/>
          <p:cNvSpPr>
            <a:spLocks noGrp="1"/>
          </p:cNvSpPr>
          <p:nvPr>
            <p:ph idx="1"/>
          </p:nvPr>
        </p:nvSpPr>
        <p:spPr>
          <a:xfrm>
            <a:off x="395536" y="1484784"/>
            <a:ext cx="8568952" cy="4392488"/>
          </a:xfrm>
        </p:spPr>
        <p:txBody>
          <a:bodyPr>
            <a:normAutofit/>
          </a:bodyPr>
          <a:lstStyle/>
          <a:p>
            <a:pPr marL="0" indent="0" algn="ctr">
              <a:buNone/>
            </a:pPr>
            <a:r>
              <a:rPr lang="fr-FR" b="1" dirty="0" smtClean="0">
                <a:solidFill>
                  <a:srgbClr val="1F497D"/>
                </a:solidFill>
              </a:rPr>
              <a:t>Bourse d’études pour Emile GASSER, pour son année à l’ESPCI de Paris.</a:t>
            </a:r>
          </a:p>
          <a:p>
            <a:pPr marL="0" indent="0" algn="ctr">
              <a:buNone/>
            </a:pPr>
            <a:endParaRPr lang="fr-FR" sz="1700" b="1" dirty="0" smtClean="0">
              <a:solidFill>
                <a:srgbClr val="1F497D"/>
              </a:solidFill>
            </a:endParaRPr>
          </a:p>
          <a:p>
            <a:pPr marL="0" lvl="2" indent="0" algn="ctr">
              <a:buNone/>
            </a:pPr>
            <a:r>
              <a:rPr lang="fr-FR" b="1" dirty="0" smtClean="0">
                <a:solidFill>
                  <a:srgbClr val="1F497D"/>
                </a:solidFill>
              </a:rPr>
              <a:t>Montant total </a:t>
            </a:r>
            <a:r>
              <a:rPr lang="fr-FR" sz="3500" b="1" dirty="0" smtClean="0">
                <a:solidFill>
                  <a:srgbClr val="1F497D"/>
                </a:solidFill>
              </a:rPr>
              <a:t>5 500 €</a:t>
            </a:r>
          </a:p>
          <a:p>
            <a:pPr lvl="2"/>
            <a:endParaRPr lang="fr-FR" sz="1600" b="1" dirty="0" smtClean="0">
              <a:solidFill>
                <a:srgbClr val="1F497D"/>
              </a:solidFill>
            </a:endParaRPr>
          </a:p>
          <a:p>
            <a:pPr lvl="2"/>
            <a:endParaRPr lang="fr-FR" sz="1600" b="1" dirty="0">
              <a:solidFill>
                <a:srgbClr val="1F497D"/>
              </a:solidFill>
            </a:endParaRPr>
          </a:p>
        </p:txBody>
      </p:sp>
    </p:spTree>
    <p:extLst>
      <p:ext uri="{BB962C8B-B14F-4D97-AF65-F5344CB8AC3E}">
        <p14:creationId xmlns:p14="http://schemas.microsoft.com/office/powerpoint/2010/main" val="8399749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908720"/>
          </a:xfrm>
        </p:spPr>
        <p:txBody>
          <a:bodyPr>
            <a:normAutofit/>
          </a:bodyPr>
          <a:lstStyle/>
          <a:p>
            <a:r>
              <a:rPr lang="fr-FR" dirty="0" smtClean="0">
                <a:solidFill>
                  <a:schemeClr val="bg1"/>
                </a:solidFill>
              </a:rPr>
              <a:t>Subventions de District</a:t>
            </a:r>
            <a:endParaRPr lang="fr-FR" dirty="0">
              <a:solidFill>
                <a:schemeClr val="bg1"/>
              </a:solidFill>
            </a:endParaRPr>
          </a:p>
        </p:txBody>
      </p:sp>
      <p:sp>
        <p:nvSpPr>
          <p:cNvPr id="4" name="Espace réservé du numéro de diapositive 3"/>
          <p:cNvSpPr>
            <a:spLocks noGrp="1"/>
          </p:cNvSpPr>
          <p:nvPr>
            <p:ph type="sldNum" sz="quarter" idx="12"/>
          </p:nvPr>
        </p:nvSpPr>
        <p:spPr/>
        <p:txBody>
          <a:bodyPr/>
          <a:lstStyle/>
          <a:p>
            <a:fld id="{02A65BE1-FD53-4834-8281-5F57B3256B03}" type="slidenum">
              <a:rPr lang="fr-FR" smtClean="0">
                <a:solidFill>
                  <a:prstClr val="black">
                    <a:tint val="75000"/>
                  </a:prstClr>
                </a:solidFill>
              </a:rPr>
              <a:pPr/>
              <a:t>35</a:t>
            </a:fld>
            <a:endParaRPr lang="fr-FR" dirty="0">
              <a:solidFill>
                <a:prstClr val="black">
                  <a:tint val="75000"/>
                </a:prstClr>
              </a:solidFill>
            </a:endParaRPr>
          </a:p>
        </p:txBody>
      </p:sp>
      <p:sp>
        <p:nvSpPr>
          <p:cNvPr id="16" name="Espace réservé du contenu 2"/>
          <p:cNvSpPr>
            <a:spLocks noGrp="1"/>
          </p:cNvSpPr>
          <p:nvPr>
            <p:ph idx="1"/>
          </p:nvPr>
        </p:nvSpPr>
        <p:spPr>
          <a:xfrm>
            <a:off x="457200" y="1369554"/>
            <a:ext cx="8229600" cy="4723742"/>
          </a:xfrm>
        </p:spPr>
        <p:txBody>
          <a:bodyPr>
            <a:normAutofit/>
          </a:bodyPr>
          <a:lstStyle/>
          <a:p>
            <a:pPr marL="0" indent="0" algn="ctr">
              <a:buNone/>
            </a:pPr>
            <a:r>
              <a:rPr lang="fr-FR" sz="5400" b="1" dirty="0" smtClean="0">
                <a:solidFill>
                  <a:srgbClr val="202F66"/>
                </a:solidFill>
              </a:rPr>
              <a:t>ATTENTION</a:t>
            </a:r>
          </a:p>
          <a:p>
            <a:r>
              <a:rPr lang="fr-FR" dirty="0" smtClean="0">
                <a:solidFill>
                  <a:srgbClr val="202F66"/>
                </a:solidFill>
              </a:rPr>
              <a:t>Date limite de dépôt des dossiers de demande d’une Subvention de District</a:t>
            </a:r>
          </a:p>
          <a:p>
            <a:pPr marL="0" indent="0" algn="ctr">
              <a:buNone/>
            </a:pPr>
            <a:endParaRPr lang="fr-FR" dirty="0">
              <a:solidFill>
                <a:srgbClr val="202F66"/>
              </a:solidFill>
            </a:endParaRPr>
          </a:p>
          <a:p>
            <a:pPr marL="0" indent="0" algn="ctr">
              <a:buNone/>
            </a:pPr>
            <a:r>
              <a:rPr lang="fr-FR" sz="4800" b="1" dirty="0" smtClean="0">
                <a:solidFill>
                  <a:srgbClr val="202F66"/>
                </a:solidFill>
              </a:rPr>
              <a:t>15 octobre 2017</a:t>
            </a:r>
            <a:endParaRPr lang="fr-FR" sz="4800" b="1" dirty="0"/>
          </a:p>
        </p:txBody>
      </p:sp>
    </p:spTree>
    <p:extLst>
      <p:ext uri="{BB962C8B-B14F-4D97-AF65-F5344CB8AC3E}">
        <p14:creationId xmlns:p14="http://schemas.microsoft.com/office/powerpoint/2010/main" val="21066238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ous-titre 2"/>
          <p:cNvSpPr>
            <a:spLocks noGrp="1"/>
          </p:cNvSpPr>
          <p:nvPr>
            <p:ph type="subTitle" idx="1"/>
          </p:nvPr>
        </p:nvSpPr>
        <p:spPr>
          <a:xfrm>
            <a:off x="5621673" y="1335593"/>
            <a:ext cx="1599646" cy="915033"/>
          </a:xfrm>
        </p:spPr>
        <p:txBody>
          <a:bodyPr>
            <a:normAutofit/>
          </a:bodyPr>
          <a:lstStyle/>
          <a:p>
            <a:r>
              <a:rPr lang="fr-FR" sz="2400" b="1" dirty="0">
                <a:solidFill>
                  <a:srgbClr val="202F66"/>
                </a:solidFill>
              </a:rPr>
              <a:t>Jean-Marc</a:t>
            </a:r>
          </a:p>
          <a:p>
            <a:r>
              <a:rPr lang="fr-FR" sz="2400" b="1" dirty="0">
                <a:solidFill>
                  <a:srgbClr val="202F66"/>
                </a:solidFill>
              </a:rPr>
              <a:t>RISSER</a:t>
            </a:r>
          </a:p>
        </p:txBody>
      </p:sp>
      <p:pic>
        <p:nvPicPr>
          <p:cNvPr id="11"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8304" y="129564"/>
            <a:ext cx="1679543" cy="2085586"/>
          </a:xfrm>
          <a:prstGeom prst="rect">
            <a:avLst/>
          </a:prstGeom>
          <a:ln>
            <a:noFill/>
          </a:ln>
          <a:effectLst>
            <a:outerShdw blurRad="292100" dist="139700" dir="2700000" algn="tl" rotWithShape="0">
              <a:srgbClr val="333333">
                <a:alpha val="65000"/>
              </a:srgbClr>
            </a:outerShdw>
          </a:effectLst>
        </p:spPr>
      </p:pic>
      <p:sp>
        <p:nvSpPr>
          <p:cNvPr id="4" name="Espace réservé du numéro de diapositive 3"/>
          <p:cNvSpPr>
            <a:spLocks noGrp="1"/>
          </p:cNvSpPr>
          <p:nvPr>
            <p:ph type="sldNum" sz="quarter" idx="12"/>
          </p:nvPr>
        </p:nvSpPr>
        <p:spPr/>
        <p:txBody>
          <a:bodyPr/>
          <a:lstStyle/>
          <a:p>
            <a:fld id="{02A65BE1-FD53-4834-8281-5F57B3256B03}" type="slidenum">
              <a:rPr lang="fr-FR" smtClean="0">
                <a:solidFill>
                  <a:prstClr val="black">
                    <a:tint val="75000"/>
                  </a:prstClr>
                </a:solidFill>
              </a:rPr>
              <a:pPr/>
              <a:t>36</a:t>
            </a:fld>
            <a:endParaRPr lang="fr-FR" dirty="0">
              <a:solidFill>
                <a:prstClr val="black">
                  <a:tint val="75000"/>
                </a:prstClr>
              </a:solidFill>
            </a:endParaRPr>
          </a:p>
        </p:txBody>
      </p:sp>
      <p:sp>
        <p:nvSpPr>
          <p:cNvPr id="7" name="Titre 1"/>
          <p:cNvSpPr txBox="1">
            <a:spLocks/>
          </p:cNvSpPr>
          <p:nvPr/>
        </p:nvSpPr>
        <p:spPr>
          <a:xfrm>
            <a:off x="3008" y="2564904"/>
            <a:ext cx="9140991"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smtClean="0">
                <a:solidFill>
                  <a:prstClr val="white"/>
                </a:solidFill>
              </a:rPr>
              <a:t>Bourses d’études</a:t>
            </a:r>
          </a:p>
        </p:txBody>
      </p:sp>
      <p:sp>
        <p:nvSpPr>
          <p:cNvPr id="2" name="Rectangle 1"/>
          <p:cNvSpPr/>
          <p:nvPr/>
        </p:nvSpPr>
        <p:spPr>
          <a:xfrm>
            <a:off x="2287503" y="4221088"/>
            <a:ext cx="4572000" cy="1384995"/>
          </a:xfrm>
          <a:prstGeom prst="rect">
            <a:avLst/>
          </a:prstGeom>
        </p:spPr>
        <p:txBody>
          <a:bodyPr>
            <a:spAutoFit/>
          </a:bodyPr>
          <a:lstStyle/>
          <a:p>
            <a:r>
              <a:rPr lang="fr-FR" b="1" dirty="0">
                <a:solidFill>
                  <a:schemeClr val="accent2"/>
                </a:solidFill>
              </a:rPr>
              <a:t> </a:t>
            </a:r>
            <a:r>
              <a:rPr lang="fr-FR" sz="2800" b="1" dirty="0">
                <a:solidFill>
                  <a:schemeClr val="accent2"/>
                </a:solidFill>
              </a:rPr>
              <a:t>FORMATION</a:t>
            </a:r>
          </a:p>
          <a:p>
            <a:pPr marL="1435100"/>
            <a:r>
              <a:rPr lang="fr-FR" sz="2800" b="1" dirty="0">
                <a:solidFill>
                  <a:schemeClr val="accent2"/>
                </a:solidFill>
              </a:rPr>
              <a:t>= INVESTISSEMENT</a:t>
            </a:r>
          </a:p>
          <a:p>
            <a:pPr marL="1435100"/>
            <a:r>
              <a:rPr lang="fr-FR" sz="2800" b="1" dirty="0">
                <a:solidFill>
                  <a:schemeClr val="accent2"/>
                </a:solidFill>
              </a:rPr>
              <a:t>= AVENIR</a:t>
            </a:r>
            <a:endParaRPr lang="fr-FR" sz="2800" dirty="0"/>
          </a:p>
        </p:txBody>
      </p:sp>
    </p:spTree>
    <p:extLst>
      <p:ext uri="{BB962C8B-B14F-4D97-AF65-F5344CB8AC3E}">
        <p14:creationId xmlns:p14="http://schemas.microsoft.com/office/powerpoint/2010/main" val="15813696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908720"/>
          </a:xfrm>
        </p:spPr>
        <p:txBody>
          <a:bodyPr>
            <a:normAutofit/>
          </a:bodyPr>
          <a:lstStyle/>
          <a:p>
            <a:r>
              <a:rPr lang="fr-FR" dirty="0" smtClean="0">
                <a:solidFill>
                  <a:schemeClr val="bg1"/>
                </a:solidFill>
              </a:rPr>
              <a:t>Bourses d’études</a:t>
            </a:r>
            <a:endParaRPr lang="fr-FR" dirty="0">
              <a:solidFill>
                <a:schemeClr val="bg1"/>
              </a:solidFill>
            </a:endParaRPr>
          </a:p>
        </p:txBody>
      </p:sp>
      <p:sp>
        <p:nvSpPr>
          <p:cNvPr id="4" name="Espace réservé du numéro de diapositive 3"/>
          <p:cNvSpPr>
            <a:spLocks noGrp="1"/>
          </p:cNvSpPr>
          <p:nvPr>
            <p:ph type="sldNum" sz="quarter" idx="12"/>
          </p:nvPr>
        </p:nvSpPr>
        <p:spPr/>
        <p:txBody>
          <a:bodyPr/>
          <a:lstStyle/>
          <a:p>
            <a:fld id="{02A65BE1-FD53-4834-8281-5F57B3256B03}" type="slidenum">
              <a:rPr lang="fr-FR" smtClean="0">
                <a:solidFill>
                  <a:prstClr val="black">
                    <a:tint val="75000"/>
                  </a:prstClr>
                </a:solidFill>
              </a:rPr>
              <a:pPr/>
              <a:t>37</a:t>
            </a:fld>
            <a:endParaRPr lang="fr-FR" dirty="0">
              <a:solidFill>
                <a:prstClr val="black">
                  <a:tint val="75000"/>
                </a:prstClr>
              </a:solidFill>
            </a:endParaRPr>
          </a:p>
        </p:txBody>
      </p:sp>
      <p:sp>
        <p:nvSpPr>
          <p:cNvPr id="5" name="ZoneTexte 4"/>
          <p:cNvSpPr txBox="1"/>
          <p:nvPr/>
        </p:nvSpPr>
        <p:spPr>
          <a:xfrm>
            <a:off x="511623" y="1124744"/>
            <a:ext cx="8172400" cy="4832092"/>
          </a:xfrm>
          <a:prstGeom prst="rect">
            <a:avLst/>
          </a:prstGeom>
          <a:gradFill>
            <a:gsLst>
              <a:gs pos="0">
                <a:srgbClr val="4F81BD">
                  <a:tint val="66000"/>
                  <a:satMod val="160000"/>
                  <a:alpha val="51000"/>
                </a:srgbClr>
              </a:gs>
              <a:gs pos="50000">
                <a:srgbClr val="4F81BD">
                  <a:tint val="44500"/>
                  <a:satMod val="160000"/>
                </a:srgbClr>
              </a:gs>
              <a:gs pos="100000">
                <a:srgbClr val="4F81BD">
                  <a:tint val="23500"/>
                  <a:satMod val="160000"/>
                </a:srgbClr>
              </a:gs>
            </a:gsLst>
            <a:lin ang="5400000" scaled="0"/>
          </a:gra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b="1" i="0" u="none" strike="noStrike" kern="0" cap="none" spc="0" normalizeH="0" baseline="0" noProof="0" dirty="0" smtClean="0">
                <a:ln>
                  <a:noFill/>
                </a:ln>
                <a:solidFill>
                  <a:prstClr val="black"/>
                </a:solidFill>
                <a:effectLst/>
                <a:uLnTx/>
                <a:uFillTx/>
              </a:rPr>
              <a:t>Comme tous les ans les clubs et le district 1680 ont investi et se sont investis</a:t>
            </a: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prstClr val="black"/>
                </a:solidFill>
                <a:effectLst/>
                <a:uLnTx/>
                <a:uFillTx/>
              </a:rPr>
              <a:t>Les bénéficiaires 2016/2017 sont:</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prstClr val="black"/>
                </a:solidFill>
                <a:effectLst/>
                <a:uLnTx/>
                <a:uFillTx/>
              </a:rPr>
              <a:t>  </a:t>
            </a:r>
          </a:p>
          <a:p>
            <a:pPr marL="627063" marR="0" lvl="0" indent="0"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smtClean="0">
                <a:ln>
                  <a:noFill/>
                </a:ln>
                <a:solidFill>
                  <a:prstClr val="black"/>
                </a:solidFill>
                <a:effectLst/>
                <a:uLnTx/>
                <a:uFillTx/>
              </a:rPr>
              <a:t>Emile GASSER: Etudiant à l’ESPCI </a:t>
            </a:r>
          </a:p>
          <a:p>
            <a:pPr marL="627063" marR="0" lvl="0" indent="0" defTabSz="9144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smtClean="0">
                <a:ln>
                  <a:noFill/>
                </a:ln>
                <a:solidFill>
                  <a:prstClr val="black"/>
                </a:solidFill>
                <a:effectLst/>
                <a:uLnTx/>
                <a:uFillTx/>
              </a:rPr>
              <a:t>Ecole Supérieure de Chimie et Physique Industrielles de Paris</a:t>
            </a:r>
          </a:p>
          <a:p>
            <a:pPr marL="627063" marR="0" lvl="0" indent="0"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smtClean="0">
                <a:ln>
                  <a:noFill/>
                </a:ln>
                <a:solidFill>
                  <a:prstClr val="black"/>
                </a:solidFill>
                <a:effectLst/>
                <a:uLnTx/>
                <a:uFillTx/>
              </a:rPr>
              <a:t>après avoir réussi le concours commun à Polytechnique et Normal Sup.</a:t>
            </a: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1" i="0" u="none" strike="noStrike" kern="0" cap="none" spc="0" normalizeH="0" baseline="0" noProof="0" dirty="0" smtClean="0">
              <a:ln>
                <a:noFill/>
              </a:ln>
              <a:solidFill>
                <a:prstClr val="black"/>
              </a:solidFill>
              <a:effectLst/>
              <a:uLnTx/>
              <a:uFillTx/>
            </a:endParaRPr>
          </a:p>
          <a:p>
            <a:pPr marL="1077913" marR="0" lvl="0" indent="0" defTabSz="914400" eaLnBrk="1" fontAlgn="auto" latinLnBrk="0" hangingPunct="1">
              <a:lnSpc>
                <a:spcPct val="100000"/>
              </a:lnSpc>
              <a:spcBef>
                <a:spcPts val="0"/>
              </a:spcBef>
              <a:spcAft>
                <a:spcPts val="0"/>
              </a:spcAft>
              <a:buClrTx/>
              <a:buSzTx/>
              <a:buFontTx/>
              <a:buNone/>
              <a:tabLst/>
              <a:defRPr/>
            </a:pPr>
            <a:endParaRPr kumimoji="0" lang="fr-FR" sz="1800" b="1" i="0" u="none" strike="noStrike" kern="0" cap="none" spc="0" normalizeH="0" baseline="0" noProof="0" dirty="0" smtClean="0">
              <a:ln>
                <a:noFill/>
              </a:ln>
              <a:solidFill>
                <a:prstClr val="black"/>
              </a:solidFill>
              <a:effectLst/>
              <a:uLnTx/>
              <a:uFillTx/>
            </a:endParaRPr>
          </a:p>
          <a:p>
            <a:pPr marL="1346200" marR="0" lvl="0" indent="0"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smtClean="0">
                <a:ln>
                  <a:noFill/>
                </a:ln>
                <a:solidFill>
                  <a:prstClr val="black"/>
                </a:solidFill>
                <a:effectLst/>
                <a:uLnTx/>
                <a:uFillTx/>
              </a:rPr>
              <a:t>Fiona DEBROSSE: Etudiante à l’UFR </a:t>
            </a:r>
            <a:r>
              <a:rPr kumimoji="0" lang="fr-FR" sz="1600" b="1" i="0" u="none" strike="noStrike" kern="0" cap="none" spc="0" normalizeH="0" baseline="0" noProof="0" dirty="0" smtClean="0">
                <a:ln>
                  <a:noFill/>
                </a:ln>
                <a:solidFill>
                  <a:prstClr val="black"/>
                </a:solidFill>
                <a:effectLst/>
                <a:uLnTx/>
                <a:uFillTx/>
              </a:rPr>
              <a:t>Langues et Communication  de Dijon </a:t>
            </a:r>
          </a:p>
          <a:p>
            <a:pPr marL="1346200" marR="0" lvl="0" indent="0"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smtClean="0">
                <a:ln>
                  <a:noFill/>
                </a:ln>
                <a:solidFill>
                  <a:prstClr val="black"/>
                </a:solidFill>
                <a:effectLst/>
                <a:uLnTx/>
                <a:uFillTx/>
              </a:rPr>
              <a:t>en Master </a:t>
            </a:r>
            <a:r>
              <a:rPr kumimoji="0" lang="fr-FR" sz="1600" b="0" i="1" u="none" strike="noStrike" kern="0" cap="none" spc="0" normalizeH="0" baseline="0" noProof="0" dirty="0" smtClean="0">
                <a:ln>
                  <a:noFill/>
                </a:ln>
                <a:solidFill>
                  <a:prstClr val="black"/>
                </a:solidFill>
                <a:effectLst/>
                <a:uLnTx/>
                <a:uFillTx/>
              </a:rPr>
              <a:t>LEACA, Langues Etrangères Appliquées au Commerce et aux</a:t>
            </a:r>
          </a:p>
          <a:p>
            <a:pPr marL="1346200" marR="0" lvl="0" indent="0" defTabSz="914400" eaLnBrk="1" fontAlgn="auto" latinLnBrk="0" hangingPunct="1">
              <a:lnSpc>
                <a:spcPct val="100000"/>
              </a:lnSpc>
              <a:spcBef>
                <a:spcPts val="0"/>
              </a:spcBef>
              <a:spcAft>
                <a:spcPts val="0"/>
              </a:spcAft>
              <a:buClrTx/>
              <a:buSzTx/>
              <a:buFontTx/>
              <a:buNone/>
              <a:tabLst/>
              <a:defRPr/>
            </a:pPr>
            <a:r>
              <a:rPr kumimoji="0" lang="fr-FR" sz="1600" b="0" i="1" u="none" strike="noStrike" kern="0" cap="none" spc="0" normalizeH="0" baseline="0" noProof="0" dirty="0" smtClean="0">
                <a:ln>
                  <a:noFill/>
                </a:ln>
                <a:solidFill>
                  <a:prstClr val="black"/>
                </a:solidFill>
                <a:effectLst/>
                <a:uLnTx/>
                <a:uFillTx/>
              </a:rPr>
              <a:t> Affaires  Internationales</a:t>
            </a: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1"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1" i="0" u="none" strike="noStrike" kern="0" cap="none" spc="0" normalizeH="0" baseline="0" noProof="0" dirty="0" smtClean="0">
              <a:ln>
                <a:noFill/>
              </a:ln>
              <a:solidFill>
                <a:prstClr val="black"/>
              </a:solidFill>
              <a:effectLst/>
              <a:uLnTx/>
              <a:uFillTx/>
            </a:endParaRPr>
          </a:p>
          <a:p>
            <a:pPr marL="630238" marR="0" lvl="0" indent="0"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smtClean="0">
                <a:ln>
                  <a:noFill/>
                </a:ln>
                <a:solidFill>
                  <a:prstClr val="black"/>
                </a:solidFill>
                <a:effectLst/>
                <a:uLnTx/>
                <a:uFillTx/>
              </a:rPr>
              <a:t>Valentin DETRIE</a:t>
            </a:r>
            <a:r>
              <a:rPr kumimoji="0" lang="fr-FR" sz="1800" b="0" i="0" u="none" strike="noStrike" kern="0" cap="none" spc="0" normalizeH="0" baseline="0" noProof="0" dirty="0" smtClean="0">
                <a:ln>
                  <a:noFill/>
                </a:ln>
                <a:solidFill>
                  <a:prstClr val="black"/>
                </a:solidFill>
                <a:effectLst/>
                <a:uLnTx/>
                <a:uFillTx/>
              </a:rPr>
              <a:t>: </a:t>
            </a:r>
            <a:r>
              <a:rPr kumimoji="0" lang="fr-FR" sz="1800" b="1" i="0" u="none" strike="noStrike" kern="0" cap="none" spc="0" normalizeH="0" baseline="0" noProof="0" dirty="0" smtClean="0">
                <a:ln>
                  <a:noFill/>
                </a:ln>
                <a:solidFill>
                  <a:prstClr val="black"/>
                </a:solidFill>
                <a:effectLst/>
                <a:uLnTx/>
                <a:uFillTx/>
              </a:rPr>
              <a:t>Etudiant à l’UTBM</a:t>
            </a:r>
            <a:r>
              <a:rPr kumimoji="0" lang="fr-FR" sz="1600" b="0" i="0" u="none" strike="noStrike" kern="0" cap="none" spc="0" normalizeH="0" baseline="0" noProof="0" dirty="0" smtClean="0">
                <a:ln>
                  <a:noFill/>
                </a:ln>
                <a:solidFill>
                  <a:prstClr val="black"/>
                </a:solidFill>
                <a:effectLst/>
                <a:uLnTx/>
                <a:uFillTx/>
              </a:rPr>
              <a:t>, </a:t>
            </a:r>
          </a:p>
          <a:p>
            <a:pPr marL="630238" marR="0" lvl="0" indent="0" defTabSz="9144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smtClean="0">
                <a:ln>
                  <a:noFill/>
                </a:ln>
                <a:solidFill>
                  <a:prstClr val="black"/>
                </a:solidFill>
                <a:effectLst/>
                <a:uLnTx/>
                <a:uFillTx/>
              </a:rPr>
              <a:t>Université de Technologie de Belfort  Montbéliard </a:t>
            </a:r>
          </a:p>
          <a:p>
            <a:pPr marL="630238" marR="0" lvl="0" indent="0"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smtClean="0">
                <a:ln>
                  <a:noFill/>
                </a:ln>
                <a:solidFill>
                  <a:prstClr val="black"/>
                </a:solidFill>
                <a:effectLst/>
                <a:uLnTx/>
                <a:uFillTx/>
              </a:rPr>
              <a:t>en Master Ingénierie et Management des  Systèmes  Industriels</a:t>
            </a: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dirty="0" smtClean="0">
              <a:ln>
                <a:noFill/>
              </a:ln>
              <a:solidFill>
                <a:prstClr val="black"/>
              </a:solidFill>
              <a:effectLst/>
              <a:uLnTx/>
              <a:uFillTx/>
            </a:endParaRPr>
          </a:p>
        </p:txBody>
      </p:sp>
      <p:grpSp>
        <p:nvGrpSpPr>
          <p:cNvPr id="6" name="Groupe 5"/>
          <p:cNvGrpSpPr/>
          <p:nvPr/>
        </p:nvGrpSpPr>
        <p:grpSpPr>
          <a:xfrm>
            <a:off x="611560" y="1840005"/>
            <a:ext cx="7763066" cy="3963620"/>
            <a:chOff x="664533" y="2255870"/>
            <a:chExt cx="7763066" cy="3963620"/>
          </a:xfrm>
        </p:grpSpPr>
        <p:pic>
          <p:nvPicPr>
            <p:cNvPr id="7" name="Picture 2"/>
            <p:cNvPicPr>
              <a:picLocks noChangeAspect="1" noChangeArrowheads="1"/>
            </p:cNvPicPr>
            <p:nvPr/>
          </p:nvPicPr>
          <p:blipFill>
            <a:blip r:embed="rId3" cstate="print"/>
            <a:srcRect/>
            <a:stretch>
              <a:fillRect/>
            </a:stretch>
          </p:blipFill>
          <p:spPr bwMode="auto">
            <a:xfrm rot="761387">
              <a:off x="6897315" y="2255870"/>
              <a:ext cx="1530284" cy="1017476"/>
            </a:xfrm>
            <a:prstGeom prst="rect">
              <a:avLst/>
            </a:prstGeom>
            <a:ln>
              <a:noFill/>
            </a:ln>
            <a:effectLst>
              <a:outerShdw blurRad="292100" dist="139700" dir="2700000" algn="tl" rotWithShape="0">
                <a:srgbClr val="333333">
                  <a:alpha val="65000"/>
                </a:srgbClr>
              </a:outerShdw>
            </a:effectLst>
          </p:spPr>
        </p:pic>
        <p:pic>
          <p:nvPicPr>
            <p:cNvPr id="8" name="Picture 2"/>
            <p:cNvPicPr>
              <a:picLocks noChangeAspect="1" noChangeArrowheads="1"/>
            </p:cNvPicPr>
            <p:nvPr/>
          </p:nvPicPr>
          <p:blipFill>
            <a:blip r:embed="rId4" cstate="print"/>
            <a:srcRect/>
            <a:stretch>
              <a:fillRect/>
            </a:stretch>
          </p:blipFill>
          <p:spPr bwMode="auto">
            <a:xfrm rot="20967117">
              <a:off x="664533" y="3771283"/>
              <a:ext cx="1120884" cy="1439492"/>
            </a:xfrm>
            <a:prstGeom prst="rect">
              <a:avLst/>
            </a:prstGeom>
            <a:ln>
              <a:noFill/>
            </a:ln>
            <a:effectLst>
              <a:outerShdw blurRad="292100" dist="139700" dir="2700000" algn="tl" rotWithShape="0">
                <a:srgbClr val="333333">
                  <a:alpha val="65000"/>
                </a:srgbClr>
              </a:outerShdw>
            </a:effectLst>
          </p:spPr>
        </p:pic>
        <p:pic>
          <p:nvPicPr>
            <p:cNvPr id="9" name="Picture 3"/>
            <p:cNvPicPr>
              <a:picLocks noChangeAspect="1" noChangeArrowheads="1"/>
            </p:cNvPicPr>
            <p:nvPr/>
          </p:nvPicPr>
          <p:blipFill>
            <a:blip r:embed="rId5" cstate="print"/>
            <a:srcRect/>
            <a:stretch>
              <a:fillRect/>
            </a:stretch>
          </p:blipFill>
          <p:spPr bwMode="auto">
            <a:xfrm rot="447780">
              <a:off x="6819189" y="4807161"/>
              <a:ext cx="1126689" cy="1412329"/>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24099522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908720"/>
          </a:xfrm>
        </p:spPr>
        <p:txBody>
          <a:bodyPr>
            <a:normAutofit/>
          </a:bodyPr>
          <a:lstStyle/>
          <a:p>
            <a:r>
              <a:rPr lang="fr-FR" dirty="0" smtClean="0">
                <a:solidFill>
                  <a:schemeClr val="bg1"/>
                </a:solidFill>
              </a:rPr>
              <a:t>Bourses d’études</a:t>
            </a:r>
            <a:endParaRPr lang="fr-FR" dirty="0">
              <a:solidFill>
                <a:schemeClr val="bg1"/>
              </a:solidFill>
            </a:endParaRPr>
          </a:p>
        </p:txBody>
      </p:sp>
      <p:sp>
        <p:nvSpPr>
          <p:cNvPr id="4" name="Espace réservé du numéro de diapositive 3"/>
          <p:cNvSpPr>
            <a:spLocks noGrp="1"/>
          </p:cNvSpPr>
          <p:nvPr>
            <p:ph type="sldNum" sz="quarter" idx="12"/>
          </p:nvPr>
        </p:nvSpPr>
        <p:spPr/>
        <p:txBody>
          <a:bodyPr/>
          <a:lstStyle/>
          <a:p>
            <a:fld id="{02A65BE1-FD53-4834-8281-5F57B3256B03}" type="slidenum">
              <a:rPr lang="fr-FR" smtClean="0">
                <a:solidFill>
                  <a:prstClr val="black">
                    <a:tint val="75000"/>
                  </a:prstClr>
                </a:solidFill>
              </a:rPr>
              <a:pPr/>
              <a:t>38</a:t>
            </a:fld>
            <a:endParaRPr lang="fr-FR" dirty="0">
              <a:solidFill>
                <a:prstClr val="black">
                  <a:tint val="75000"/>
                </a:prstClr>
              </a:solidFill>
            </a:endParaRPr>
          </a:p>
        </p:txBody>
      </p:sp>
      <p:sp>
        <p:nvSpPr>
          <p:cNvPr id="10" name="ZoneTexte 9"/>
          <p:cNvSpPr txBox="1"/>
          <p:nvPr/>
        </p:nvSpPr>
        <p:spPr>
          <a:xfrm>
            <a:off x="459677" y="1134180"/>
            <a:ext cx="8460432" cy="523220"/>
          </a:xfrm>
          <a:prstGeom prst="rect">
            <a:avLst/>
          </a:prstGeom>
          <a:noFill/>
        </p:spPr>
        <p:txBody>
          <a:bodyPr wrap="square" rtlCol="0">
            <a:spAutoFit/>
          </a:bodyPr>
          <a:lstStyle/>
          <a:p>
            <a:pPr marL="361950"/>
            <a:r>
              <a:rPr lang="fr-FR" sz="2800" b="1" dirty="0">
                <a:solidFill>
                  <a:srgbClr val="1F497D"/>
                </a:solidFill>
              </a:rPr>
              <a:t>Les clubs parrain et les tuteurs 2016/2017</a:t>
            </a:r>
            <a:r>
              <a:rPr lang="fr-FR" dirty="0" smtClean="0"/>
              <a:t>	</a:t>
            </a:r>
            <a:endParaRPr lang="fr-FR" dirty="0"/>
          </a:p>
        </p:txBody>
      </p:sp>
      <p:graphicFrame>
        <p:nvGraphicFramePr>
          <p:cNvPr id="11" name="Tableau 10"/>
          <p:cNvGraphicFramePr>
            <a:graphicFrameLocks noGrp="1"/>
          </p:cNvGraphicFramePr>
          <p:nvPr>
            <p:extLst>
              <p:ext uri="{D42A27DB-BD31-4B8C-83A1-F6EECF244321}">
                <p14:modId xmlns:p14="http://schemas.microsoft.com/office/powerpoint/2010/main" val="2376564954"/>
              </p:ext>
            </p:extLst>
          </p:nvPr>
        </p:nvGraphicFramePr>
        <p:xfrm>
          <a:off x="899592" y="1916832"/>
          <a:ext cx="7416824" cy="3200400"/>
        </p:xfrm>
        <a:graphic>
          <a:graphicData uri="http://schemas.openxmlformats.org/drawingml/2006/table">
            <a:tbl>
              <a:tblPr firstRow="1" bandRow="1">
                <a:tableStyleId>{5C22544A-7EE6-4342-B048-85BDC9FD1C3A}</a:tableStyleId>
              </a:tblPr>
              <a:tblGrid>
                <a:gridCol w="1728192"/>
                <a:gridCol w="1872208"/>
                <a:gridCol w="1512168"/>
                <a:gridCol w="1224136"/>
                <a:gridCol w="1080120"/>
              </a:tblGrid>
              <a:tr h="370840">
                <a:tc>
                  <a:txBody>
                    <a:bodyPr/>
                    <a:lstStyle/>
                    <a:p>
                      <a:pPr algn="ctr"/>
                      <a:r>
                        <a:rPr lang="fr-FR" sz="2000" dirty="0" smtClean="0">
                          <a:solidFill>
                            <a:schemeClr val="tx1"/>
                          </a:solidFill>
                        </a:rPr>
                        <a:t>Club Parrain</a:t>
                      </a:r>
                      <a:endParaRPr lang="fr-FR" sz="2000" dirty="0">
                        <a:solidFill>
                          <a:schemeClr val="tx1"/>
                        </a:solidFill>
                      </a:endParaRPr>
                    </a:p>
                  </a:txBody>
                  <a:tcPr>
                    <a:solidFill>
                      <a:schemeClr val="bg1">
                        <a:lumMod val="75000"/>
                      </a:schemeClr>
                    </a:solidFill>
                  </a:tcPr>
                </a:tc>
                <a:tc>
                  <a:txBody>
                    <a:bodyPr/>
                    <a:lstStyle/>
                    <a:p>
                      <a:pPr algn="ctr"/>
                      <a:r>
                        <a:rPr lang="fr-FR" sz="2000" dirty="0" smtClean="0">
                          <a:solidFill>
                            <a:schemeClr val="tx1"/>
                          </a:solidFill>
                        </a:rPr>
                        <a:t>Tuteur</a:t>
                      </a:r>
                      <a:endParaRPr lang="fr-FR" sz="2000" dirty="0">
                        <a:solidFill>
                          <a:schemeClr val="tx1"/>
                        </a:solidFill>
                      </a:endParaRPr>
                    </a:p>
                  </a:txBody>
                  <a:tcPr>
                    <a:solidFill>
                      <a:schemeClr val="bg1">
                        <a:lumMod val="75000"/>
                      </a:schemeClr>
                    </a:solidFill>
                  </a:tcPr>
                </a:tc>
                <a:tc>
                  <a:txBody>
                    <a:bodyPr/>
                    <a:lstStyle/>
                    <a:p>
                      <a:pPr algn="ctr"/>
                      <a:r>
                        <a:rPr lang="fr-FR" sz="2000" dirty="0" smtClean="0">
                          <a:solidFill>
                            <a:schemeClr val="tx1"/>
                          </a:solidFill>
                        </a:rPr>
                        <a:t>Bénéficiaire</a:t>
                      </a:r>
                      <a:endParaRPr lang="fr-FR" sz="2000" dirty="0">
                        <a:solidFill>
                          <a:schemeClr val="tx1"/>
                        </a:solidFill>
                      </a:endParaRPr>
                    </a:p>
                  </a:txBody>
                  <a:tcPr>
                    <a:solidFill>
                      <a:schemeClr val="bg1">
                        <a:lumMod val="75000"/>
                      </a:schemeClr>
                    </a:solidFill>
                  </a:tcPr>
                </a:tc>
                <a:tc>
                  <a:txBody>
                    <a:bodyPr/>
                    <a:lstStyle/>
                    <a:p>
                      <a:pPr algn="ctr"/>
                      <a:r>
                        <a:rPr lang="fr-FR" sz="2000" dirty="0" smtClean="0">
                          <a:solidFill>
                            <a:schemeClr val="tx1"/>
                          </a:solidFill>
                        </a:rPr>
                        <a:t>Aide globale </a:t>
                      </a:r>
                      <a:endParaRPr lang="fr-FR" sz="2000" dirty="0">
                        <a:solidFill>
                          <a:schemeClr val="tx1"/>
                        </a:solidFill>
                      </a:endParaRPr>
                    </a:p>
                  </a:txBody>
                  <a:tcPr>
                    <a:solidFill>
                      <a:schemeClr val="bg1">
                        <a:lumMod val="75000"/>
                      </a:schemeClr>
                    </a:solidFill>
                  </a:tcPr>
                </a:tc>
                <a:tc>
                  <a:txBody>
                    <a:bodyPr/>
                    <a:lstStyle/>
                    <a:p>
                      <a:pPr algn="ctr"/>
                      <a:r>
                        <a:rPr lang="fr-FR" sz="2000" dirty="0" smtClean="0">
                          <a:solidFill>
                            <a:schemeClr val="tx1"/>
                          </a:solidFill>
                        </a:rPr>
                        <a:t>Dont District</a:t>
                      </a:r>
                      <a:endParaRPr lang="fr-FR" sz="2000" dirty="0">
                        <a:solidFill>
                          <a:schemeClr val="tx1"/>
                        </a:solidFill>
                      </a:endParaRPr>
                    </a:p>
                  </a:txBody>
                  <a:tcPr>
                    <a:solidFill>
                      <a:schemeClr val="bg1">
                        <a:lumMod val="75000"/>
                      </a:schemeClr>
                    </a:solidFill>
                  </a:tcPr>
                </a:tc>
              </a:tr>
              <a:tr h="370840">
                <a:tc>
                  <a:txBody>
                    <a:bodyPr/>
                    <a:lstStyle/>
                    <a:p>
                      <a:pPr algn="ctr"/>
                      <a:r>
                        <a:rPr lang="fr-FR" sz="2000" dirty="0" smtClean="0"/>
                        <a:t>RC </a:t>
                      </a:r>
                    </a:p>
                    <a:p>
                      <a:pPr algn="ctr"/>
                      <a:r>
                        <a:rPr lang="fr-FR" sz="2000" dirty="0" smtClean="0"/>
                        <a:t>Vesoul</a:t>
                      </a:r>
                      <a:endParaRPr lang="fr-FR" sz="2000" dirty="0"/>
                    </a:p>
                  </a:txBody>
                  <a:tcPr>
                    <a:gradFill>
                      <a:gsLst>
                        <a:gs pos="0">
                          <a:schemeClr val="accent1">
                            <a:tint val="66000"/>
                            <a:satMod val="160000"/>
                            <a:alpha val="44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fr-FR" sz="2000" dirty="0" smtClean="0"/>
                        <a:t>Christian CLEMENCELLE</a:t>
                      </a:r>
                      <a:endParaRPr lang="fr-FR" sz="2000" dirty="0"/>
                    </a:p>
                  </a:txBody>
                  <a:tcPr>
                    <a:gradFill>
                      <a:gsLst>
                        <a:gs pos="0">
                          <a:schemeClr val="accent1">
                            <a:tint val="66000"/>
                            <a:satMod val="160000"/>
                            <a:alpha val="44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fr-FR" sz="2000" dirty="0" smtClean="0"/>
                        <a:t>Valentin </a:t>
                      </a:r>
                    </a:p>
                    <a:p>
                      <a:pPr algn="ctr"/>
                      <a:r>
                        <a:rPr lang="fr-FR" sz="2000" dirty="0" smtClean="0"/>
                        <a:t>DETRIE</a:t>
                      </a:r>
                      <a:endParaRPr lang="fr-FR" sz="2000" dirty="0"/>
                    </a:p>
                  </a:txBody>
                  <a:tcPr>
                    <a:gradFill>
                      <a:gsLst>
                        <a:gs pos="0">
                          <a:schemeClr val="accent1">
                            <a:tint val="66000"/>
                            <a:satMod val="160000"/>
                            <a:alpha val="44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fr-FR" sz="2000" dirty="0" smtClean="0"/>
                        <a:t>1 950 €</a:t>
                      </a:r>
                      <a:endParaRPr lang="fr-FR" sz="2000" dirty="0"/>
                    </a:p>
                  </a:txBody>
                  <a:tcPr>
                    <a:gradFill>
                      <a:gsLst>
                        <a:gs pos="0">
                          <a:schemeClr val="accent1">
                            <a:tint val="66000"/>
                            <a:satMod val="160000"/>
                            <a:alpha val="44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fr-FR" sz="2000" dirty="0" smtClean="0"/>
                        <a:t>1450 €</a:t>
                      </a:r>
                      <a:endParaRPr lang="fr-FR" sz="2000" dirty="0"/>
                    </a:p>
                  </a:txBody>
                  <a:tcPr>
                    <a:gradFill>
                      <a:gsLst>
                        <a:gs pos="0">
                          <a:schemeClr val="accent1">
                            <a:tint val="66000"/>
                            <a:satMod val="160000"/>
                            <a:alpha val="44000"/>
                          </a:schemeClr>
                        </a:gs>
                        <a:gs pos="50000">
                          <a:schemeClr val="accent1">
                            <a:tint val="44500"/>
                            <a:satMod val="160000"/>
                          </a:schemeClr>
                        </a:gs>
                        <a:gs pos="100000">
                          <a:schemeClr val="accent1">
                            <a:tint val="23500"/>
                            <a:satMod val="160000"/>
                          </a:schemeClr>
                        </a:gs>
                      </a:gsLst>
                      <a:lin ang="5400000" scaled="0"/>
                    </a:gradFill>
                  </a:tcPr>
                </a:tc>
              </a:tr>
              <a:tr h="370840">
                <a:tc>
                  <a:txBody>
                    <a:bodyPr/>
                    <a:lstStyle/>
                    <a:p>
                      <a:pPr algn="ctr"/>
                      <a:r>
                        <a:rPr lang="fr-FR" sz="2000" dirty="0" smtClean="0"/>
                        <a:t>RC Vesoul </a:t>
                      </a:r>
                    </a:p>
                    <a:p>
                      <a:pPr algn="ctr"/>
                      <a:r>
                        <a:rPr lang="fr-FR" sz="2000" dirty="0" smtClean="0"/>
                        <a:t>Val de Saône</a:t>
                      </a:r>
                      <a:endParaRPr lang="fr-FR" sz="2000" dirty="0"/>
                    </a:p>
                  </a:txBody>
                  <a:tcPr>
                    <a:gradFill>
                      <a:gsLst>
                        <a:gs pos="0">
                          <a:schemeClr val="accent1">
                            <a:tint val="66000"/>
                            <a:satMod val="160000"/>
                            <a:alpha val="44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fr-FR" sz="2000" dirty="0" smtClean="0"/>
                        <a:t>Dominique</a:t>
                      </a:r>
                      <a:r>
                        <a:rPr lang="fr-FR" sz="2000" baseline="0" dirty="0" smtClean="0"/>
                        <a:t> RITZ</a:t>
                      </a:r>
                      <a:endParaRPr lang="fr-FR" sz="2000" dirty="0"/>
                    </a:p>
                  </a:txBody>
                  <a:tcPr>
                    <a:gradFill>
                      <a:gsLst>
                        <a:gs pos="0">
                          <a:schemeClr val="accent1">
                            <a:tint val="66000"/>
                            <a:satMod val="160000"/>
                            <a:alpha val="44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fr-FR" sz="2000" dirty="0" smtClean="0"/>
                        <a:t>Fiona</a:t>
                      </a:r>
                    </a:p>
                    <a:p>
                      <a:pPr algn="ctr"/>
                      <a:r>
                        <a:rPr lang="fr-FR" sz="2000" dirty="0" smtClean="0"/>
                        <a:t>DEBROSSE</a:t>
                      </a:r>
                      <a:endParaRPr lang="fr-FR" sz="2000" dirty="0"/>
                    </a:p>
                  </a:txBody>
                  <a:tcPr>
                    <a:gradFill>
                      <a:gsLst>
                        <a:gs pos="0">
                          <a:schemeClr val="accent1">
                            <a:tint val="66000"/>
                            <a:satMod val="160000"/>
                            <a:alpha val="44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fr-FR" sz="2000" dirty="0" smtClean="0"/>
                        <a:t>2 000 €</a:t>
                      </a:r>
                      <a:endParaRPr lang="fr-FR" sz="2000" dirty="0"/>
                    </a:p>
                  </a:txBody>
                  <a:tcPr>
                    <a:gradFill>
                      <a:gsLst>
                        <a:gs pos="0">
                          <a:schemeClr val="accent1">
                            <a:tint val="66000"/>
                            <a:satMod val="160000"/>
                            <a:alpha val="44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fr-FR" sz="2000" dirty="0" smtClean="0"/>
                        <a:t>1500</a:t>
                      </a:r>
                      <a:r>
                        <a:rPr lang="fr-FR" sz="2000" baseline="0" dirty="0" smtClean="0"/>
                        <a:t> €</a:t>
                      </a:r>
                      <a:endParaRPr lang="fr-FR" sz="2000" dirty="0"/>
                    </a:p>
                  </a:txBody>
                  <a:tcPr>
                    <a:gradFill>
                      <a:gsLst>
                        <a:gs pos="0">
                          <a:schemeClr val="accent1">
                            <a:tint val="66000"/>
                            <a:satMod val="160000"/>
                            <a:alpha val="44000"/>
                          </a:schemeClr>
                        </a:gs>
                        <a:gs pos="50000">
                          <a:schemeClr val="accent1">
                            <a:tint val="44500"/>
                            <a:satMod val="160000"/>
                          </a:schemeClr>
                        </a:gs>
                        <a:gs pos="100000">
                          <a:schemeClr val="accent1">
                            <a:tint val="23500"/>
                            <a:satMod val="160000"/>
                          </a:schemeClr>
                        </a:gs>
                      </a:gsLst>
                      <a:lin ang="5400000" scaled="0"/>
                    </a:gra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dirty="0" smtClean="0"/>
                        <a:t>RC Mulhouse Rhin</a:t>
                      </a:r>
                      <a:endParaRPr lang="fr-FR" sz="2000" dirty="0"/>
                    </a:p>
                  </a:txBody>
                  <a:tcPr>
                    <a:gradFill>
                      <a:gsLst>
                        <a:gs pos="0">
                          <a:schemeClr val="accent1">
                            <a:tint val="66000"/>
                            <a:satMod val="160000"/>
                            <a:alpha val="44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fr-FR" sz="2000" dirty="0" smtClean="0"/>
                        <a:t>Renaud </a:t>
                      </a:r>
                    </a:p>
                    <a:p>
                      <a:pPr algn="ctr"/>
                      <a:r>
                        <a:rPr lang="fr-FR" sz="2000" dirty="0" smtClean="0"/>
                        <a:t>SPITZ</a:t>
                      </a:r>
                      <a:endParaRPr lang="fr-FR" sz="2000" dirty="0"/>
                    </a:p>
                  </a:txBody>
                  <a:tcPr>
                    <a:gradFill>
                      <a:gsLst>
                        <a:gs pos="0">
                          <a:schemeClr val="accent1">
                            <a:tint val="66000"/>
                            <a:satMod val="160000"/>
                            <a:alpha val="44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fr-FR" sz="2000" dirty="0" smtClean="0"/>
                        <a:t>Emile </a:t>
                      </a:r>
                    </a:p>
                    <a:p>
                      <a:pPr algn="ctr"/>
                      <a:r>
                        <a:rPr lang="fr-FR" sz="2000" dirty="0" smtClean="0"/>
                        <a:t>GASSER</a:t>
                      </a:r>
                      <a:endParaRPr lang="fr-FR" sz="2000" dirty="0"/>
                    </a:p>
                  </a:txBody>
                  <a:tcPr>
                    <a:gradFill>
                      <a:gsLst>
                        <a:gs pos="0">
                          <a:schemeClr val="accent1">
                            <a:tint val="66000"/>
                            <a:satMod val="160000"/>
                            <a:alpha val="44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fr-FR" sz="2000" dirty="0" smtClean="0"/>
                        <a:t>5 500 €</a:t>
                      </a:r>
                      <a:endParaRPr lang="fr-FR" sz="2000" dirty="0"/>
                    </a:p>
                  </a:txBody>
                  <a:tcPr>
                    <a:gradFill>
                      <a:gsLst>
                        <a:gs pos="0">
                          <a:schemeClr val="accent1">
                            <a:tint val="66000"/>
                            <a:satMod val="160000"/>
                            <a:alpha val="44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fr-FR" sz="2000" dirty="0" smtClean="0"/>
                        <a:t>4000 €</a:t>
                      </a:r>
                      <a:endParaRPr lang="fr-FR" sz="2000" dirty="0"/>
                    </a:p>
                  </a:txBody>
                  <a:tcPr>
                    <a:gradFill>
                      <a:gsLst>
                        <a:gs pos="0">
                          <a:schemeClr val="accent1">
                            <a:tint val="66000"/>
                            <a:satMod val="160000"/>
                            <a:alpha val="44000"/>
                          </a:schemeClr>
                        </a:gs>
                        <a:gs pos="50000">
                          <a:schemeClr val="accent1">
                            <a:tint val="44500"/>
                            <a:satMod val="160000"/>
                          </a:schemeClr>
                        </a:gs>
                        <a:gs pos="100000">
                          <a:schemeClr val="accent1">
                            <a:tint val="23500"/>
                            <a:satMod val="160000"/>
                          </a:schemeClr>
                        </a:gs>
                      </a:gsLst>
                      <a:lin ang="5400000" scaled="0"/>
                    </a:gra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2000" dirty="0"/>
                    </a:p>
                  </a:txBody>
                  <a:tcPr>
                    <a:solidFill>
                      <a:schemeClr val="bg1">
                        <a:lumMod val="75000"/>
                      </a:schemeClr>
                    </a:solidFill>
                  </a:tcPr>
                </a:tc>
                <a:tc>
                  <a:txBody>
                    <a:bodyPr/>
                    <a:lstStyle/>
                    <a:p>
                      <a:pPr algn="ctr"/>
                      <a:endParaRPr lang="fr-FR" sz="2000" dirty="0"/>
                    </a:p>
                  </a:txBody>
                  <a:tcPr>
                    <a:solidFill>
                      <a:schemeClr val="bg1">
                        <a:lumMod val="75000"/>
                      </a:schemeClr>
                    </a:solidFill>
                  </a:tcPr>
                </a:tc>
                <a:tc>
                  <a:txBody>
                    <a:bodyPr/>
                    <a:lstStyle/>
                    <a:p>
                      <a:pPr algn="ctr"/>
                      <a:r>
                        <a:rPr lang="fr-FR" sz="2000" b="1" dirty="0" smtClean="0"/>
                        <a:t>Total aide</a:t>
                      </a:r>
                      <a:endParaRPr lang="fr-FR" sz="2000" b="1" dirty="0"/>
                    </a:p>
                  </a:txBody>
                  <a:tcPr>
                    <a:solidFill>
                      <a:schemeClr val="bg1">
                        <a:lumMod val="75000"/>
                      </a:schemeClr>
                    </a:solidFill>
                  </a:tcPr>
                </a:tc>
                <a:tc>
                  <a:txBody>
                    <a:bodyPr/>
                    <a:lstStyle/>
                    <a:p>
                      <a:pPr algn="ctr"/>
                      <a:r>
                        <a:rPr lang="fr-FR" sz="2000" b="1" dirty="0" smtClean="0"/>
                        <a:t>9 450 €</a:t>
                      </a:r>
                      <a:endParaRPr lang="fr-FR" sz="2000" b="1" dirty="0"/>
                    </a:p>
                  </a:txBody>
                  <a:tcPr>
                    <a:solidFill>
                      <a:schemeClr val="bg1">
                        <a:lumMod val="75000"/>
                      </a:schemeClr>
                    </a:solidFill>
                  </a:tcPr>
                </a:tc>
                <a:tc>
                  <a:txBody>
                    <a:bodyPr/>
                    <a:lstStyle/>
                    <a:p>
                      <a:pPr algn="ctr"/>
                      <a:r>
                        <a:rPr lang="fr-FR" sz="2000" b="1" dirty="0" smtClean="0"/>
                        <a:t>6 950 €</a:t>
                      </a:r>
                      <a:endParaRPr lang="fr-FR" sz="2000" b="1" dirty="0"/>
                    </a:p>
                  </a:txBody>
                  <a:tcPr>
                    <a:solidFill>
                      <a:schemeClr val="bg1">
                        <a:lumMod val="75000"/>
                      </a:schemeClr>
                    </a:solidFill>
                  </a:tcPr>
                </a:tc>
              </a:tr>
            </a:tbl>
          </a:graphicData>
        </a:graphic>
      </p:graphicFrame>
    </p:spTree>
    <p:extLst>
      <p:ext uri="{BB962C8B-B14F-4D97-AF65-F5344CB8AC3E}">
        <p14:creationId xmlns:p14="http://schemas.microsoft.com/office/powerpoint/2010/main" val="1953246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908720"/>
          </a:xfrm>
        </p:spPr>
        <p:txBody>
          <a:bodyPr>
            <a:normAutofit/>
          </a:bodyPr>
          <a:lstStyle/>
          <a:p>
            <a:r>
              <a:rPr lang="fr-FR" dirty="0" smtClean="0">
                <a:solidFill>
                  <a:schemeClr val="bg1"/>
                </a:solidFill>
              </a:rPr>
              <a:t>Bourses d’études</a:t>
            </a:r>
            <a:endParaRPr lang="fr-FR" dirty="0">
              <a:solidFill>
                <a:schemeClr val="bg1"/>
              </a:solidFill>
            </a:endParaRPr>
          </a:p>
        </p:txBody>
      </p:sp>
      <p:sp>
        <p:nvSpPr>
          <p:cNvPr id="4" name="Espace réservé du numéro de diapositive 3"/>
          <p:cNvSpPr>
            <a:spLocks noGrp="1"/>
          </p:cNvSpPr>
          <p:nvPr>
            <p:ph type="sldNum" sz="quarter" idx="12"/>
          </p:nvPr>
        </p:nvSpPr>
        <p:spPr/>
        <p:txBody>
          <a:bodyPr/>
          <a:lstStyle/>
          <a:p>
            <a:fld id="{02A65BE1-FD53-4834-8281-5F57B3256B03}" type="slidenum">
              <a:rPr lang="fr-FR" smtClean="0">
                <a:solidFill>
                  <a:prstClr val="black">
                    <a:tint val="75000"/>
                  </a:prstClr>
                </a:solidFill>
              </a:rPr>
              <a:pPr/>
              <a:t>39</a:t>
            </a:fld>
            <a:endParaRPr lang="fr-FR" dirty="0">
              <a:solidFill>
                <a:prstClr val="black">
                  <a:tint val="75000"/>
                </a:prstClr>
              </a:solidFill>
            </a:endParaRPr>
          </a:p>
        </p:txBody>
      </p:sp>
      <p:sp>
        <p:nvSpPr>
          <p:cNvPr id="10" name="ZoneTexte 9"/>
          <p:cNvSpPr txBox="1"/>
          <p:nvPr/>
        </p:nvSpPr>
        <p:spPr>
          <a:xfrm>
            <a:off x="683567" y="1772816"/>
            <a:ext cx="7459577" cy="800219"/>
          </a:xfrm>
          <a:prstGeom prst="rect">
            <a:avLst/>
          </a:prstGeom>
          <a:noFill/>
        </p:spPr>
        <p:txBody>
          <a:bodyPr wrap="square" rtlCol="0">
            <a:spAutoFit/>
          </a:bodyPr>
          <a:lstStyle/>
          <a:p>
            <a:pPr marL="1588"/>
            <a:r>
              <a:rPr lang="fr-FR" sz="2800" b="1" dirty="0">
                <a:solidFill>
                  <a:srgbClr val="1F497D"/>
                </a:solidFill>
              </a:rPr>
              <a:t>Questions AVANT, au moment de la </a:t>
            </a:r>
            <a:r>
              <a:rPr lang="fr-FR" sz="2800" b="1" dirty="0" smtClean="0">
                <a:solidFill>
                  <a:srgbClr val="1F497D"/>
                </a:solidFill>
              </a:rPr>
              <a:t>demande</a:t>
            </a:r>
            <a:r>
              <a:rPr lang="fr-FR" dirty="0" smtClean="0"/>
              <a:t>	</a:t>
            </a:r>
            <a:endParaRPr lang="fr-FR" dirty="0"/>
          </a:p>
        </p:txBody>
      </p:sp>
      <p:sp>
        <p:nvSpPr>
          <p:cNvPr id="6" name="Titre 4"/>
          <p:cNvSpPr txBox="1">
            <a:spLocks/>
          </p:cNvSpPr>
          <p:nvPr/>
        </p:nvSpPr>
        <p:spPr>
          <a:xfrm>
            <a:off x="683567" y="2564904"/>
            <a:ext cx="7459577" cy="1296144"/>
          </a:xfrm>
          <a:prstGeom prst="rect">
            <a:avLst/>
          </a:prstGeom>
          <a:gradFill>
            <a:gsLst>
              <a:gs pos="0">
                <a:schemeClr val="accent1">
                  <a:tint val="66000"/>
                  <a:satMod val="160000"/>
                  <a:alpha val="44000"/>
                </a:schemeClr>
              </a:gs>
              <a:gs pos="50000">
                <a:schemeClr val="accent1">
                  <a:tint val="44500"/>
                  <a:satMod val="160000"/>
                </a:schemeClr>
              </a:gs>
              <a:gs pos="100000">
                <a:schemeClr val="accent1">
                  <a:tint val="23500"/>
                  <a:satMod val="160000"/>
                </a:schemeClr>
              </a:gs>
            </a:gsLst>
            <a:lin ang="5400000" scaled="0"/>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903288" indent="-630238" algn="l">
              <a:spcBef>
                <a:spcPts val="1200"/>
              </a:spcBef>
            </a:pPr>
            <a:r>
              <a:rPr lang="fr-FR" sz="2000" b="1" dirty="0" smtClean="0">
                <a:latin typeface="+mn-lt"/>
                <a:cs typeface="Arial" pitchFamily="34" charset="0"/>
              </a:rPr>
              <a:t>EST CE QUE LA BOURSE CONTRIBUERA:  </a:t>
            </a:r>
            <a:r>
              <a:rPr lang="fr-FR" sz="2000" dirty="0" smtClean="0">
                <a:latin typeface="+mn-lt"/>
                <a:cs typeface="Arial" pitchFamily="34" charset="0"/>
              </a:rPr>
              <a:t/>
            </a:r>
            <a:br>
              <a:rPr lang="fr-FR" sz="2000" dirty="0" smtClean="0">
                <a:latin typeface="+mn-lt"/>
                <a:cs typeface="Arial" pitchFamily="34" charset="0"/>
              </a:rPr>
            </a:br>
            <a:r>
              <a:rPr lang="fr-FR" sz="2000" dirty="0" smtClean="0">
                <a:latin typeface="+mn-lt"/>
                <a:cs typeface="Arial" pitchFamily="34" charset="0"/>
              </a:rPr>
              <a:t>- A faire le bien dans le monde, le district ?</a:t>
            </a:r>
            <a:br>
              <a:rPr lang="fr-FR" sz="2000" dirty="0" smtClean="0">
                <a:latin typeface="+mn-lt"/>
                <a:cs typeface="Arial" pitchFamily="34" charset="0"/>
              </a:rPr>
            </a:br>
            <a:r>
              <a:rPr lang="fr-FR" sz="2000" dirty="0" smtClean="0">
                <a:latin typeface="+mn-lt"/>
                <a:cs typeface="Arial" pitchFamily="34" charset="0"/>
              </a:rPr>
              <a:t>- A pérenniser le ROTARY ?</a:t>
            </a:r>
            <a:endParaRPr lang="fr-FR" sz="2000" dirty="0">
              <a:solidFill>
                <a:schemeClr val="bg1"/>
              </a:solidFill>
              <a:latin typeface="+mn-lt"/>
              <a:cs typeface="Arial" pitchFamily="34" charset="0"/>
            </a:endParaRPr>
          </a:p>
        </p:txBody>
      </p:sp>
      <p:sp>
        <p:nvSpPr>
          <p:cNvPr id="7" name="ZoneTexte 6"/>
          <p:cNvSpPr txBox="1"/>
          <p:nvPr/>
        </p:nvSpPr>
        <p:spPr>
          <a:xfrm>
            <a:off x="683568" y="4221088"/>
            <a:ext cx="8064896" cy="800219"/>
          </a:xfrm>
          <a:prstGeom prst="rect">
            <a:avLst/>
          </a:prstGeom>
          <a:noFill/>
        </p:spPr>
        <p:txBody>
          <a:bodyPr wrap="square" rtlCol="0">
            <a:spAutoFit/>
          </a:bodyPr>
          <a:lstStyle/>
          <a:p>
            <a:pPr marL="1588"/>
            <a:r>
              <a:rPr lang="fr-FR" sz="2800" b="1" dirty="0">
                <a:solidFill>
                  <a:srgbClr val="1F497D"/>
                </a:solidFill>
              </a:rPr>
              <a:t>Même questions APRES, au moment du rapport final </a:t>
            </a:r>
          </a:p>
          <a:p>
            <a:pPr marL="1588"/>
            <a:r>
              <a:rPr lang="fr-FR" dirty="0" smtClean="0"/>
              <a:t>	</a:t>
            </a:r>
            <a:endParaRPr lang="fr-FR" dirty="0"/>
          </a:p>
        </p:txBody>
      </p:sp>
    </p:spTree>
    <p:extLst>
      <p:ext uri="{BB962C8B-B14F-4D97-AF65-F5344CB8AC3E}">
        <p14:creationId xmlns:p14="http://schemas.microsoft.com/office/powerpoint/2010/main" val="23236579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908720"/>
          </a:xfrm>
        </p:spPr>
        <p:txBody>
          <a:bodyPr>
            <a:normAutofit/>
          </a:bodyPr>
          <a:lstStyle/>
          <a:p>
            <a:pPr algn="l"/>
            <a:r>
              <a:rPr lang="fr-FR" dirty="0" smtClean="0">
                <a:solidFill>
                  <a:schemeClr val="bg1"/>
                </a:solidFill>
              </a:rPr>
              <a:t>La </a:t>
            </a:r>
            <a:r>
              <a:rPr lang="fr-FR" dirty="0">
                <a:solidFill>
                  <a:schemeClr val="bg1"/>
                </a:solidFill>
              </a:rPr>
              <a:t>vision d'Arch </a:t>
            </a:r>
            <a:r>
              <a:rPr lang="fr-FR" dirty="0" err="1">
                <a:solidFill>
                  <a:schemeClr val="bg1"/>
                </a:solidFill>
              </a:rPr>
              <a:t>Klumph</a:t>
            </a:r>
            <a:r>
              <a:rPr lang="fr-FR" dirty="0">
                <a:solidFill>
                  <a:schemeClr val="bg1"/>
                </a:solidFill>
              </a:rPr>
              <a:t> – </a:t>
            </a:r>
            <a:r>
              <a:rPr lang="fr-FR" dirty="0" smtClean="0">
                <a:solidFill>
                  <a:schemeClr val="bg1"/>
                </a:solidFill>
              </a:rPr>
              <a:t>1917</a:t>
            </a:r>
            <a:endParaRPr lang="fr-FR" dirty="0">
              <a:solidFill>
                <a:schemeClr val="bg1"/>
              </a:solidFill>
            </a:endParaRPr>
          </a:p>
        </p:txBody>
      </p:sp>
      <p:sp>
        <p:nvSpPr>
          <p:cNvPr id="4" name="Espace réservé du numéro de diapositive 3"/>
          <p:cNvSpPr>
            <a:spLocks noGrp="1"/>
          </p:cNvSpPr>
          <p:nvPr>
            <p:ph type="sldNum" sz="quarter" idx="12"/>
          </p:nvPr>
        </p:nvSpPr>
        <p:spPr/>
        <p:txBody>
          <a:bodyPr/>
          <a:lstStyle/>
          <a:p>
            <a:fld id="{02A65BE1-FD53-4834-8281-5F57B3256B03}" type="slidenum">
              <a:rPr lang="fr-FR" smtClean="0">
                <a:solidFill>
                  <a:prstClr val="black">
                    <a:tint val="75000"/>
                  </a:prstClr>
                </a:solidFill>
              </a:rPr>
              <a:pPr/>
              <a:t>4</a:t>
            </a:fld>
            <a:endParaRPr lang="fr-FR">
              <a:solidFill>
                <a:prstClr val="black">
                  <a:tint val="75000"/>
                </a:prstClr>
              </a:solidFill>
            </a:endParaRPr>
          </a:p>
        </p:txBody>
      </p:sp>
      <p:sp>
        <p:nvSpPr>
          <p:cNvPr id="6" name="Content Placeholder 3"/>
          <p:cNvSpPr txBox="1">
            <a:spLocks/>
          </p:cNvSpPr>
          <p:nvPr/>
        </p:nvSpPr>
        <p:spPr>
          <a:xfrm>
            <a:off x="426977" y="1337910"/>
            <a:ext cx="4260327"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rgbClr val="17458F"/>
                </a:solidFill>
                <a:latin typeface="Georgia"/>
                <a:ea typeface="+mn-ea"/>
                <a:cs typeface="Georgia"/>
              </a:defRPr>
            </a:lvl1pPr>
            <a:lvl2pPr marL="742950" indent="-285750" algn="l" defTabSz="457200" rtl="0" eaLnBrk="1" latinLnBrk="0" hangingPunct="1">
              <a:spcBef>
                <a:spcPct val="20000"/>
              </a:spcBef>
              <a:buFont typeface="Arial"/>
              <a:buChar char="–"/>
              <a:defRPr sz="2400" kern="1200">
                <a:solidFill>
                  <a:srgbClr val="17458F"/>
                </a:solidFill>
                <a:latin typeface="Georgia"/>
                <a:ea typeface="+mn-ea"/>
                <a:cs typeface="Georgia"/>
              </a:defRPr>
            </a:lvl2pPr>
            <a:lvl3pPr marL="1143000" indent="-228600" algn="l" defTabSz="457200" rtl="0" eaLnBrk="1" latinLnBrk="0" hangingPunct="1">
              <a:spcBef>
                <a:spcPct val="20000"/>
              </a:spcBef>
              <a:buFont typeface="Arial"/>
              <a:buChar char="•"/>
              <a:defRPr sz="2000" kern="1200">
                <a:solidFill>
                  <a:srgbClr val="17458F"/>
                </a:solidFill>
                <a:latin typeface="Georgia"/>
                <a:ea typeface="+mn-ea"/>
                <a:cs typeface="Georgia"/>
              </a:defRPr>
            </a:lvl3pPr>
            <a:lvl4pPr marL="1600200" indent="-228600" algn="l" defTabSz="457200" rtl="0" eaLnBrk="1" latinLnBrk="0" hangingPunct="1">
              <a:spcBef>
                <a:spcPct val="20000"/>
              </a:spcBef>
              <a:buFont typeface="Arial"/>
              <a:buChar char="–"/>
              <a:defRPr sz="1800" kern="1200">
                <a:solidFill>
                  <a:srgbClr val="17458F"/>
                </a:solidFill>
                <a:latin typeface="Georgia"/>
                <a:ea typeface="+mn-ea"/>
                <a:cs typeface="Georgia"/>
              </a:defRPr>
            </a:lvl4pPr>
            <a:lvl5pPr marL="2057400" indent="-228600" algn="l" defTabSz="457200" rtl="0" eaLnBrk="1" latinLnBrk="0" hangingPunct="1">
              <a:spcBef>
                <a:spcPct val="20000"/>
              </a:spcBef>
              <a:buFont typeface="Arial"/>
              <a:buChar char="»"/>
              <a:defRPr sz="1800" kern="1200">
                <a:solidFill>
                  <a:srgbClr val="17458F"/>
                </a:solidFill>
                <a:latin typeface="Georgia"/>
                <a:ea typeface="+mn-ea"/>
                <a:cs typeface="Georgia"/>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Font typeface="Arial" pitchFamily="34" charset="0"/>
              <a:buNone/>
            </a:pPr>
            <a:r>
              <a:rPr lang="en-US" altLang="en-US" sz="2000" smtClean="0">
                <a:latin typeface="Georgia" pitchFamily="18" charset="0"/>
              </a:rPr>
              <a:t>« Il semble tout à fait approprié que nous acceptions des dotations afin de faire le bien dans le monde. » </a:t>
            </a:r>
            <a:endParaRPr lang="fr-FR" altLang="en-US" sz="2000" smtClean="0">
              <a:latin typeface="Georgia" pitchFamily="18" charset="0"/>
              <a:ea typeface="ＭＳ Ｐゴシック" pitchFamily="34" charset="-128"/>
            </a:endParaRPr>
          </a:p>
          <a:p>
            <a:pPr marL="0" indent="0">
              <a:buFont typeface="Arial" pitchFamily="34" charset="0"/>
              <a:buNone/>
            </a:pPr>
            <a:r>
              <a:rPr lang="en-US" altLang="en-US" sz="2000" smtClean="0">
                <a:latin typeface="Georgia" pitchFamily="18" charset="0"/>
              </a:rPr>
              <a:t>			— Arch Klumph, 1917</a:t>
            </a:r>
            <a:endParaRPr lang="fr-FR" altLang="en-US" sz="2000" dirty="0">
              <a:latin typeface="Georgia" pitchFamily="18" charset="0"/>
              <a:ea typeface="ＭＳ Ｐゴシック" pitchFamily="34" charset="-128"/>
            </a:endParaRPr>
          </a:p>
        </p:txBody>
      </p:sp>
      <p:pic>
        <p:nvPicPr>
          <p:cNvPr id="7" name="Content Placeholder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12454" y="1425222"/>
            <a:ext cx="3567977" cy="4438651"/>
          </a:xfrm>
          <a:prstGeom prst="rect">
            <a:avLst/>
          </a:prstGeom>
        </p:spPr>
      </p:pic>
    </p:spTree>
    <p:extLst>
      <p:ext uri="{BB962C8B-B14F-4D97-AF65-F5344CB8AC3E}">
        <p14:creationId xmlns:p14="http://schemas.microsoft.com/office/powerpoint/2010/main" val="8049292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908720"/>
          </a:xfrm>
        </p:spPr>
        <p:txBody>
          <a:bodyPr>
            <a:normAutofit/>
          </a:bodyPr>
          <a:lstStyle/>
          <a:p>
            <a:r>
              <a:rPr lang="fr-FR" dirty="0" smtClean="0">
                <a:solidFill>
                  <a:schemeClr val="bg1"/>
                </a:solidFill>
              </a:rPr>
              <a:t>Bourses d’études</a:t>
            </a:r>
            <a:endParaRPr lang="fr-FR" dirty="0">
              <a:solidFill>
                <a:schemeClr val="bg1"/>
              </a:solidFill>
            </a:endParaRPr>
          </a:p>
        </p:txBody>
      </p:sp>
      <p:sp>
        <p:nvSpPr>
          <p:cNvPr id="4" name="Espace réservé du numéro de diapositive 3"/>
          <p:cNvSpPr>
            <a:spLocks noGrp="1"/>
          </p:cNvSpPr>
          <p:nvPr>
            <p:ph type="sldNum" sz="quarter" idx="12"/>
          </p:nvPr>
        </p:nvSpPr>
        <p:spPr/>
        <p:txBody>
          <a:bodyPr/>
          <a:lstStyle/>
          <a:p>
            <a:fld id="{02A65BE1-FD53-4834-8281-5F57B3256B03}" type="slidenum">
              <a:rPr lang="fr-FR" smtClean="0">
                <a:solidFill>
                  <a:prstClr val="black">
                    <a:tint val="75000"/>
                  </a:prstClr>
                </a:solidFill>
              </a:rPr>
              <a:pPr/>
              <a:t>40</a:t>
            </a:fld>
            <a:endParaRPr lang="fr-FR" dirty="0">
              <a:solidFill>
                <a:prstClr val="black">
                  <a:tint val="75000"/>
                </a:prstClr>
              </a:solidFill>
            </a:endParaRPr>
          </a:p>
        </p:txBody>
      </p:sp>
      <p:sp>
        <p:nvSpPr>
          <p:cNvPr id="8" name="ZoneTexte 7"/>
          <p:cNvSpPr txBox="1"/>
          <p:nvPr/>
        </p:nvSpPr>
        <p:spPr>
          <a:xfrm>
            <a:off x="936875" y="1916832"/>
            <a:ext cx="7272808" cy="3631763"/>
          </a:xfrm>
          <a:prstGeom prst="rect">
            <a:avLst/>
          </a:prstGeom>
          <a:gradFill>
            <a:gsLst>
              <a:gs pos="0">
                <a:schemeClr val="accent1">
                  <a:tint val="66000"/>
                  <a:satMod val="160000"/>
                  <a:alpha val="51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endParaRPr lang="fr-FR" sz="2000" dirty="0" smtClean="0"/>
          </a:p>
          <a:p>
            <a:pPr algn="ctr"/>
            <a:r>
              <a:rPr lang="fr-FR" dirty="0" smtClean="0"/>
              <a:t>Témoignage de </a:t>
            </a:r>
          </a:p>
          <a:p>
            <a:pPr algn="ctr"/>
            <a:endParaRPr lang="fr-FR" dirty="0" smtClean="0"/>
          </a:p>
          <a:p>
            <a:pPr algn="ctr"/>
            <a:r>
              <a:rPr lang="fr-FR" sz="2400" b="1" dirty="0" smtClean="0"/>
              <a:t>Sophie ETIEVANT</a:t>
            </a:r>
          </a:p>
          <a:p>
            <a:pPr algn="ctr"/>
            <a:r>
              <a:rPr lang="fr-FR" b="1" dirty="0" smtClean="0"/>
              <a:t>Etudiante à l’Institut des Hautes Etudes de Genève </a:t>
            </a:r>
          </a:p>
          <a:p>
            <a:pPr algn="ctr"/>
            <a:r>
              <a:rPr lang="fr-FR" b="1" dirty="0" smtClean="0"/>
              <a:t>En master  « Relations internationales/sciences Politiques »</a:t>
            </a:r>
          </a:p>
          <a:p>
            <a:pPr algn="ctr"/>
            <a:r>
              <a:rPr lang="fr-FR" b="1" dirty="0" smtClean="0"/>
              <a:t>	</a:t>
            </a:r>
          </a:p>
          <a:p>
            <a:pPr algn="ctr"/>
            <a:r>
              <a:rPr lang="fr-FR" b="1" dirty="0" smtClean="0"/>
              <a:t>Pour une bourse mondiale </a:t>
            </a:r>
            <a:r>
              <a:rPr lang="fr-FR" sz="2000" b="1" dirty="0" smtClean="0"/>
              <a:t>de 45 300 $ </a:t>
            </a:r>
          </a:p>
          <a:p>
            <a:pPr algn="ctr"/>
            <a:endParaRPr lang="fr-FR" b="1" dirty="0" smtClean="0"/>
          </a:p>
          <a:p>
            <a:pPr algn="ctr"/>
            <a:r>
              <a:rPr lang="fr-FR" b="1" dirty="0" smtClean="0"/>
              <a:t>Obtenue en Juillet  2016 par </a:t>
            </a:r>
            <a:r>
              <a:rPr lang="fr-FR" sz="2000" b="1" dirty="0" smtClean="0"/>
              <a:t>le RC Sélestat  Centre Alsace </a:t>
            </a:r>
          </a:p>
          <a:p>
            <a:pPr algn="ctr"/>
            <a:r>
              <a:rPr lang="fr-FR" b="1" dirty="0" smtClean="0"/>
              <a:t>Tuteur: </a:t>
            </a:r>
            <a:r>
              <a:rPr lang="fr-FR" sz="2000" b="1" dirty="0" smtClean="0"/>
              <a:t>Jacques-Yves MEYER</a:t>
            </a:r>
          </a:p>
          <a:p>
            <a:endParaRPr lang="fr-FR" dirty="0" smtClean="0"/>
          </a:p>
        </p:txBody>
      </p:sp>
      <p:sp>
        <p:nvSpPr>
          <p:cNvPr id="11" name="ZoneTexte 10"/>
          <p:cNvSpPr txBox="1"/>
          <p:nvPr/>
        </p:nvSpPr>
        <p:spPr>
          <a:xfrm rot="19958540">
            <a:off x="168285" y="2272070"/>
            <a:ext cx="3897076" cy="646331"/>
          </a:xfrm>
          <a:prstGeom prst="rect">
            <a:avLst/>
          </a:prstGeom>
          <a:solidFill>
            <a:srgbClr val="C0504D">
              <a:lumMod val="40000"/>
              <a:lumOff val="6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smtClean="0">
                <a:ln>
                  <a:noFill/>
                </a:ln>
                <a:solidFill>
                  <a:prstClr val="black"/>
                </a:solidFill>
                <a:effectLst/>
                <a:uLnTx/>
                <a:uFillTx/>
              </a:rPr>
              <a:t>L’investissement portera t il ses fruits?</a:t>
            </a:r>
            <a:r>
              <a:rPr kumimoji="0" lang="fr-FR" sz="1800" b="0" i="0" u="none" strike="noStrike" kern="0" cap="none" spc="0" normalizeH="0" baseline="0" noProof="0" dirty="0" smtClean="0">
                <a:ln>
                  <a:noFill/>
                </a:ln>
                <a:solidFill>
                  <a:prstClr val="black"/>
                </a:solidFill>
                <a:effectLst/>
                <a:uLnTx/>
                <a:uFillTx/>
              </a:rPr>
              <a:t> Faites vous votre opinion …</a:t>
            </a:r>
            <a:endParaRPr kumimoji="0" lang="fr-FR" sz="1800" b="1" i="0" u="none" strike="noStrike" kern="0" cap="none" spc="0" normalizeH="0" baseline="0" noProof="0" dirty="0" smtClean="0">
              <a:ln>
                <a:noFill/>
              </a:ln>
              <a:solidFill>
                <a:prstClr val="black"/>
              </a:solidFill>
              <a:effectLst/>
              <a:uLnTx/>
              <a:uFillTx/>
            </a:endParaRPr>
          </a:p>
        </p:txBody>
      </p:sp>
    </p:spTree>
    <p:extLst>
      <p:ext uri="{BB962C8B-B14F-4D97-AF65-F5344CB8AC3E}">
        <p14:creationId xmlns:p14="http://schemas.microsoft.com/office/powerpoint/2010/main" val="20341247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Shape 73"/>
          <p:cNvSpPr>
            <a:spLocks noGrp="1"/>
          </p:cNvSpPr>
          <p:nvPr>
            <p:ph type="body" idx="1"/>
          </p:nvPr>
        </p:nvSpPr>
        <p:spPr>
          <a:xfrm>
            <a:off x="577849" y="4243387"/>
            <a:ext cx="8021640" cy="2261776"/>
          </a:xfrm>
          <a:prstGeom prst="rect">
            <a:avLst/>
          </a:prstGeom>
        </p:spPr>
        <p:txBody>
          <a:bodyPr>
            <a:normAutofit lnSpcReduction="10000"/>
          </a:bodyPr>
          <a:lstStyle/>
          <a:p>
            <a:pPr lvl="0" indent="56327" defTabSz="804672">
              <a:spcBef>
                <a:spcPts val="200"/>
              </a:spcBef>
              <a:defRPr sz="1800">
                <a:solidFill>
                  <a:srgbClr val="000000"/>
                </a:solidFill>
              </a:defRPr>
            </a:pPr>
            <a:r>
              <a:rPr sz="3432" dirty="0" err="1">
                <a:solidFill>
                  <a:srgbClr val="424456"/>
                </a:solidFill>
              </a:rPr>
              <a:t>Présentation</a:t>
            </a:r>
            <a:r>
              <a:rPr sz="3432" dirty="0">
                <a:solidFill>
                  <a:srgbClr val="424456"/>
                </a:solidFill>
              </a:rPr>
              <a:t> </a:t>
            </a:r>
            <a:r>
              <a:rPr sz="3432" dirty="0" err="1">
                <a:solidFill>
                  <a:srgbClr val="424456"/>
                </a:solidFill>
              </a:rPr>
              <a:t>Projet</a:t>
            </a:r>
            <a:endParaRPr sz="3432" dirty="0">
              <a:solidFill>
                <a:srgbClr val="424456"/>
              </a:solidFill>
            </a:endParaRPr>
          </a:p>
          <a:p>
            <a:pPr lvl="0" indent="56327" defTabSz="804672">
              <a:spcBef>
                <a:spcPts val="200"/>
              </a:spcBef>
              <a:defRPr sz="1800">
                <a:solidFill>
                  <a:srgbClr val="000000"/>
                </a:solidFill>
              </a:defRPr>
            </a:pPr>
            <a:r>
              <a:rPr sz="3432" dirty="0" err="1">
                <a:solidFill>
                  <a:srgbClr val="424456"/>
                </a:solidFill>
              </a:rPr>
              <a:t>Conférence</a:t>
            </a:r>
            <a:r>
              <a:rPr sz="3432" dirty="0">
                <a:solidFill>
                  <a:srgbClr val="424456"/>
                </a:solidFill>
              </a:rPr>
              <a:t> de district 2017</a:t>
            </a:r>
          </a:p>
          <a:p>
            <a:pPr lvl="0" indent="56327" defTabSz="804672">
              <a:spcBef>
                <a:spcPts val="200"/>
              </a:spcBef>
              <a:defRPr sz="1800">
                <a:solidFill>
                  <a:srgbClr val="000000"/>
                </a:solidFill>
              </a:defRPr>
            </a:pPr>
            <a:endParaRPr sz="2464" dirty="0">
              <a:solidFill>
                <a:srgbClr val="424456"/>
              </a:solidFill>
            </a:endParaRPr>
          </a:p>
          <a:p>
            <a:pPr lvl="0" indent="56327" defTabSz="804672">
              <a:spcBef>
                <a:spcPts val="200"/>
              </a:spcBef>
              <a:defRPr sz="1800">
                <a:solidFill>
                  <a:srgbClr val="000000"/>
                </a:solidFill>
              </a:defRPr>
            </a:pPr>
            <a:endParaRPr sz="2464" dirty="0">
              <a:solidFill>
                <a:srgbClr val="424456"/>
              </a:solidFill>
            </a:endParaRPr>
          </a:p>
          <a:p>
            <a:pPr lvl="0" indent="56327" algn="r" defTabSz="804672">
              <a:spcBef>
                <a:spcPts val="200"/>
              </a:spcBef>
              <a:defRPr sz="1800">
                <a:solidFill>
                  <a:srgbClr val="000000"/>
                </a:solidFill>
              </a:defRPr>
            </a:pPr>
            <a:r>
              <a:rPr sz="2112" dirty="0">
                <a:solidFill>
                  <a:srgbClr val="424456"/>
                </a:solidFill>
              </a:rPr>
              <a:t>Sophie </a:t>
            </a:r>
            <a:r>
              <a:rPr sz="2112" dirty="0" err="1">
                <a:solidFill>
                  <a:srgbClr val="424456"/>
                </a:solidFill>
              </a:rPr>
              <a:t>Etievant</a:t>
            </a:r>
            <a:endParaRPr sz="2112" dirty="0">
              <a:solidFill>
                <a:srgbClr val="424456"/>
              </a:solidFill>
            </a:endParaRPr>
          </a:p>
        </p:txBody>
      </p:sp>
      <p:pic>
        <p:nvPicPr>
          <p:cNvPr id="74" name="image2.png" descr="Rotary.png"/>
          <p:cNvPicPr/>
          <p:nvPr/>
        </p:nvPicPr>
        <p:blipFill>
          <a:blip r:embed="rId2">
            <a:extLst/>
          </a:blip>
          <a:stretch>
            <a:fillRect/>
          </a:stretch>
        </p:blipFill>
        <p:spPr>
          <a:xfrm>
            <a:off x="4292600" y="454025"/>
            <a:ext cx="4454525" cy="1839281"/>
          </a:xfrm>
          <a:prstGeom prst="rect">
            <a:avLst/>
          </a:prstGeom>
          <a:ln w="12700">
            <a:miter lim="400000"/>
          </a:ln>
        </p:spPr>
      </p:pic>
    </p:spTree>
    <p:extLst>
      <p:ext uri="{BB962C8B-B14F-4D97-AF65-F5344CB8AC3E}">
        <p14:creationId xmlns:p14="http://schemas.microsoft.com/office/powerpoint/2010/main" val="3772288052"/>
      </p:ext>
    </p:extLst>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hape 76"/>
          <p:cNvSpPr>
            <a:spLocks noGrp="1"/>
          </p:cNvSpPr>
          <p:nvPr>
            <p:ph type="title"/>
          </p:nvPr>
        </p:nvSpPr>
        <p:spPr>
          <a:xfrm>
            <a:off x="457200" y="612662"/>
            <a:ext cx="8229600" cy="1047863"/>
          </a:xfrm>
          <a:prstGeom prst="rect">
            <a:avLst/>
          </a:prstGeom>
        </p:spPr>
        <p:txBody>
          <a:bodyPr/>
          <a:lstStyle>
            <a:lvl1pPr algn="ctr"/>
          </a:lstStyle>
          <a:p>
            <a:pPr lvl="0">
              <a:defRPr sz="1800">
                <a:solidFill>
                  <a:srgbClr val="000000"/>
                </a:solidFill>
              </a:defRPr>
            </a:pPr>
            <a:r>
              <a:rPr sz="4000">
                <a:solidFill>
                  <a:srgbClr val="424456"/>
                </a:solidFill>
              </a:rPr>
              <a:t>Plan de la présentation</a:t>
            </a:r>
          </a:p>
        </p:txBody>
      </p:sp>
      <p:sp>
        <p:nvSpPr>
          <p:cNvPr id="77" name="Shape 77"/>
          <p:cNvSpPr>
            <a:spLocks noGrp="1"/>
          </p:cNvSpPr>
          <p:nvPr>
            <p:ph type="body" idx="1"/>
          </p:nvPr>
        </p:nvSpPr>
        <p:spPr>
          <a:xfrm>
            <a:off x="457200" y="2041095"/>
            <a:ext cx="8229600" cy="4532743"/>
          </a:xfrm>
          <a:prstGeom prst="rect">
            <a:avLst/>
          </a:prstGeom>
        </p:spPr>
        <p:txBody>
          <a:bodyPr/>
          <a:lstStyle/>
          <a:p>
            <a:pPr marL="0" lvl="0" indent="109728">
              <a:lnSpc>
                <a:spcPct val="90000"/>
              </a:lnSpc>
              <a:buSzTx/>
              <a:buNone/>
              <a:defRPr sz="1800"/>
            </a:pPr>
            <a:r>
              <a:rPr sz="2800" dirty="0"/>
              <a:t>- </a:t>
            </a:r>
            <a:r>
              <a:rPr lang="fr-FR" sz="2800" dirty="0" smtClean="0"/>
              <a:t>Présentation</a:t>
            </a:r>
            <a:r>
              <a:rPr sz="2800" dirty="0" smtClean="0"/>
              <a:t> </a:t>
            </a:r>
            <a:r>
              <a:rPr sz="2800" dirty="0"/>
              <a:t>et </a:t>
            </a:r>
            <a:r>
              <a:rPr lang="fr-FR" sz="2800" dirty="0" smtClean="0"/>
              <a:t>parcours</a:t>
            </a:r>
            <a:r>
              <a:rPr sz="2800" dirty="0" smtClean="0"/>
              <a:t> </a:t>
            </a:r>
            <a:r>
              <a:rPr lang="fr-FR" sz="2800" dirty="0" smtClean="0"/>
              <a:t>d'études</a:t>
            </a:r>
          </a:p>
          <a:p>
            <a:pPr marL="0" lvl="0" indent="109728">
              <a:lnSpc>
                <a:spcPct val="90000"/>
              </a:lnSpc>
              <a:buSzTx/>
              <a:buNone/>
              <a:defRPr sz="1800"/>
            </a:pPr>
            <a:endParaRPr sz="2800" dirty="0"/>
          </a:p>
          <a:p>
            <a:pPr marL="0" lvl="0" indent="109728">
              <a:lnSpc>
                <a:spcPct val="90000"/>
              </a:lnSpc>
              <a:buSzTx/>
              <a:buNone/>
              <a:defRPr sz="1800"/>
            </a:pPr>
            <a:r>
              <a:rPr sz="2800" dirty="0" smtClean="0"/>
              <a:t>-</a:t>
            </a:r>
            <a:r>
              <a:rPr lang="fr-FR" sz="2800" dirty="0" smtClean="0"/>
              <a:t> </a:t>
            </a:r>
            <a:r>
              <a:rPr sz="2800" dirty="0" smtClean="0"/>
              <a:t>Presentation </a:t>
            </a:r>
            <a:r>
              <a:rPr sz="2800" dirty="0"/>
              <a:t>du master et de </a:t>
            </a:r>
            <a:r>
              <a:rPr sz="2800" dirty="0" err="1"/>
              <a:t>l'Institut</a:t>
            </a:r>
            <a:endParaRPr sz="2800" dirty="0"/>
          </a:p>
          <a:p>
            <a:pPr marL="0" lvl="0" indent="109728">
              <a:lnSpc>
                <a:spcPct val="90000"/>
              </a:lnSpc>
              <a:buSzTx/>
              <a:buNone/>
              <a:defRPr sz="1800"/>
            </a:pPr>
            <a:endParaRPr sz="2800" dirty="0"/>
          </a:p>
          <a:p>
            <a:pPr marL="0" lvl="0" indent="109728">
              <a:lnSpc>
                <a:spcPct val="90000"/>
              </a:lnSpc>
              <a:buSzTx/>
              <a:buNone/>
              <a:defRPr sz="1800"/>
            </a:pPr>
            <a:r>
              <a:rPr sz="2800" dirty="0"/>
              <a:t>- Centre </a:t>
            </a:r>
            <a:r>
              <a:rPr sz="2800" dirty="0" err="1"/>
              <a:t>d'intérêts</a:t>
            </a:r>
            <a:r>
              <a:rPr sz="2800" dirty="0"/>
              <a:t> et de </a:t>
            </a:r>
            <a:r>
              <a:rPr sz="2800" dirty="0" err="1"/>
              <a:t>recherche</a:t>
            </a:r>
            <a:endParaRPr sz="2800" dirty="0"/>
          </a:p>
          <a:p>
            <a:pPr marL="0" lvl="0" indent="109728">
              <a:lnSpc>
                <a:spcPct val="90000"/>
              </a:lnSpc>
              <a:buSzTx/>
              <a:buNone/>
              <a:defRPr sz="1800"/>
            </a:pPr>
            <a:endParaRPr sz="2800" dirty="0"/>
          </a:p>
          <a:p>
            <a:pPr marL="0" lvl="0" indent="109728">
              <a:lnSpc>
                <a:spcPct val="90000"/>
              </a:lnSpc>
              <a:buSzTx/>
              <a:buNone/>
              <a:defRPr sz="1800"/>
            </a:pPr>
            <a:r>
              <a:rPr sz="2800" dirty="0"/>
              <a:t>- Accueil au sein du Rotary et </a:t>
            </a:r>
            <a:r>
              <a:rPr sz="2800" dirty="0" err="1"/>
              <a:t>modalités</a:t>
            </a:r>
            <a:r>
              <a:rPr sz="2800" dirty="0"/>
              <a:t> de la Bourse</a:t>
            </a:r>
          </a:p>
          <a:p>
            <a:pPr marL="0" lvl="0" indent="109728">
              <a:lnSpc>
                <a:spcPct val="90000"/>
              </a:lnSpc>
              <a:buSzTx/>
              <a:buNone/>
              <a:defRPr sz="1800"/>
            </a:pPr>
            <a:endParaRPr sz="2800" dirty="0"/>
          </a:p>
          <a:p>
            <a:pPr marL="0" lvl="0" indent="109728">
              <a:lnSpc>
                <a:spcPct val="90000"/>
              </a:lnSpc>
              <a:buSzTx/>
              <a:buNone/>
              <a:defRPr sz="1800"/>
            </a:pPr>
            <a:r>
              <a:rPr sz="2800" dirty="0"/>
              <a:t>- </a:t>
            </a:r>
            <a:r>
              <a:rPr sz="2800" dirty="0" err="1"/>
              <a:t>Projets</a:t>
            </a:r>
            <a:r>
              <a:rPr sz="2800" dirty="0"/>
              <a:t> </a:t>
            </a:r>
            <a:r>
              <a:rPr sz="2800" dirty="0" err="1"/>
              <a:t>actuels</a:t>
            </a:r>
            <a:r>
              <a:rPr sz="2800" dirty="0"/>
              <a:t> et à </a:t>
            </a:r>
            <a:r>
              <a:rPr sz="2800" dirty="0" err="1"/>
              <a:t>venir</a:t>
            </a:r>
            <a:endParaRPr sz="2800" dirty="0"/>
          </a:p>
        </p:txBody>
      </p:sp>
    </p:spTree>
    <p:extLst>
      <p:ext uri="{BB962C8B-B14F-4D97-AF65-F5344CB8AC3E}">
        <p14:creationId xmlns:p14="http://schemas.microsoft.com/office/powerpoint/2010/main" val="3281422412"/>
      </p:ext>
    </p:extLst>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Shape 79"/>
          <p:cNvSpPr>
            <a:spLocks noGrp="1"/>
          </p:cNvSpPr>
          <p:nvPr>
            <p:ph type="title"/>
          </p:nvPr>
        </p:nvSpPr>
        <p:spPr>
          <a:xfrm>
            <a:off x="457200" y="801687"/>
            <a:ext cx="8229600" cy="877459"/>
          </a:xfrm>
          <a:prstGeom prst="rect">
            <a:avLst/>
          </a:prstGeom>
        </p:spPr>
        <p:txBody>
          <a:bodyPr/>
          <a:lstStyle>
            <a:lvl1pPr algn="ctr"/>
          </a:lstStyle>
          <a:p>
            <a:pPr lvl="0">
              <a:defRPr sz="1800">
                <a:solidFill>
                  <a:srgbClr val="000000"/>
                </a:solidFill>
              </a:defRPr>
            </a:pPr>
            <a:r>
              <a:rPr sz="4000">
                <a:solidFill>
                  <a:srgbClr val="424456"/>
                </a:solidFill>
              </a:rPr>
              <a:t>Présentation du candidat</a:t>
            </a:r>
          </a:p>
        </p:txBody>
      </p:sp>
      <p:sp>
        <p:nvSpPr>
          <p:cNvPr id="80" name="Shape 80"/>
          <p:cNvSpPr>
            <a:spLocks noGrp="1"/>
          </p:cNvSpPr>
          <p:nvPr>
            <p:ph type="body" idx="1"/>
          </p:nvPr>
        </p:nvSpPr>
        <p:spPr>
          <a:xfrm>
            <a:off x="457200" y="1851648"/>
            <a:ext cx="8229600" cy="4722190"/>
          </a:xfrm>
          <a:prstGeom prst="rect">
            <a:avLst/>
          </a:prstGeom>
        </p:spPr>
        <p:txBody>
          <a:bodyPr/>
          <a:lstStyle/>
          <a:p>
            <a:pPr marL="0" lvl="0" indent="109728">
              <a:lnSpc>
                <a:spcPct val="90000"/>
              </a:lnSpc>
              <a:buSzTx/>
              <a:buNone/>
              <a:defRPr sz="1800"/>
            </a:pPr>
            <a:endParaRPr sz="2800"/>
          </a:p>
          <a:p>
            <a:pPr marL="0" lvl="0" indent="109728">
              <a:lnSpc>
                <a:spcPct val="90000"/>
              </a:lnSpc>
              <a:buSzTx/>
              <a:buNone/>
              <a:defRPr sz="1800"/>
            </a:pPr>
            <a:r>
              <a:rPr sz="2800"/>
              <a:t>- Sophie ETIEVANT, 26 ans, originaire de Strasbourg</a:t>
            </a:r>
          </a:p>
          <a:p>
            <a:pPr lvl="0">
              <a:lnSpc>
                <a:spcPct val="90000"/>
              </a:lnSpc>
              <a:defRPr sz="1800"/>
            </a:pPr>
            <a:endParaRPr sz="2800"/>
          </a:p>
          <a:p>
            <a:pPr marL="0" lvl="0" indent="109728">
              <a:lnSpc>
                <a:spcPct val="90000"/>
              </a:lnSpc>
              <a:buSzTx/>
              <a:buNone/>
              <a:defRPr sz="1800"/>
            </a:pPr>
            <a:r>
              <a:rPr sz="2800"/>
              <a:t>- Ensemble de la scolarité secondaire effectué à Erstein, sanctionné par un Bac S.</a:t>
            </a:r>
          </a:p>
          <a:p>
            <a:pPr marL="0" lvl="0" indent="109728">
              <a:lnSpc>
                <a:spcPct val="90000"/>
              </a:lnSpc>
              <a:buSzTx/>
              <a:buNone/>
              <a:defRPr sz="1800"/>
            </a:pPr>
            <a:endParaRPr sz="2800"/>
          </a:p>
          <a:p>
            <a:pPr marL="0" lvl="0" indent="109728">
              <a:lnSpc>
                <a:spcPct val="90000"/>
              </a:lnSpc>
              <a:buSzTx/>
              <a:buNone/>
              <a:defRPr sz="1800"/>
            </a:pPr>
            <a:r>
              <a:rPr sz="2800"/>
              <a:t>- Intérêt prononcé pour la politique et l'actualité internationale </a:t>
            </a:r>
          </a:p>
        </p:txBody>
      </p:sp>
    </p:spTree>
    <p:extLst>
      <p:ext uri="{BB962C8B-B14F-4D97-AF65-F5344CB8AC3E}">
        <p14:creationId xmlns:p14="http://schemas.microsoft.com/office/powerpoint/2010/main" val="4243480696"/>
      </p:ext>
    </p:extLst>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Shape 82"/>
          <p:cNvSpPr>
            <a:spLocks noGrp="1"/>
          </p:cNvSpPr>
          <p:nvPr>
            <p:ph type="title"/>
          </p:nvPr>
        </p:nvSpPr>
        <p:spPr>
          <a:xfrm>
            <a:off x="457200" y="877887"/>
            <a:ext cx="8229600" cy="585218"/>
          </a:xfrm>
          <a:prstGeom prst="rect">
            <a:avLst/>
          </a:prstGeom>
        </p:spPr>
        <p:txBody>
          <a:bodyPr>
            <a:normAutofit fontScale="90000"/>
          </a:bodyPr>
          <a:lstStyle>
            <a:lvl1pPr algn="ctr" defTabSz="850391">
              <a:defRPr sz="3348"/>
            </a:lvl1pPr>
          </a:lstStyle>
          <a:p>
            <a:pPr lvl="0">
              <a:defRPr sz="1800">
                <a:solidFill>
                  <a:srgbClr val="000000"/>
                </a:solidFill>
              </a:defRPr>
            </a:pPr>
            <a:r>
              <a:rPr sz="3348">
                <a:solidFill>
                  <a:srgbClr val="424456"/>
                </a:solidFill>
              </a:rPr>
              <a:t>Parcours d'études supérieures</a:t>
            </a:r>
          </a:p>
        </p:txBody>
      </p:sp>
      <p:sp>
        <p:nvSpPr>
          <p:cNvPr id="83" name="Shape 83"/>
          <p:cNvSpPr>
            <a:spLocks noGrp="1"/>
          </p:cNvSpPr>
          <p:nvPr>
            <p:ph type="body" idx="1"/>
          </p:nvPr>
        </p:nvSpPr>
        <p:spPr>
          <a:xfrm>
            <a:off x="457200" y="1643053"/>
            <a:ext cx="8229600" cy="4892685"/>
          </a:xfrm>
          <a:prstGeom prst="rect">
            <a:avLst/>
          </a:prstGeom>
        </p:spPr>
        <p:txBody>
          <a:bodyPr/>
          <a:lstStyle/>
          <a:p>
            <a:pPr marL="0" lvl="0" indent="109728">
              <a:buSzTx/>
              <a:buNone/>
              <a:defRPr sz="1800"/>
            </a:pPr>
            <a:r>
              <a:rPr sz="2800"/>
              <a:t>- </a:t>
            </a:r>
            <a:r>
              <a:rPr sz="2800" u="sng"/>
              <a:t>Licence de Droit et Etudes Européennes</a:t>
            </a:r>
          </a:p>
          <a:p>
            <a:pPr marL="0" lvl="0" indent="109728">
              <a:buSzTx/>
              <a:buNone/>
              <a:defRPr sz="1800"/>
            </a:pPr>
            <a:r>
              <a:rPr sz="2800"/>
              <a:t>  Université de Strasbourg: 2009-2012.</a:t>
            </a:r>
          </a:p>
          <a:p>
            <a:pPr marL="0" lvl="0" indent="109728">
              <a:buSzTx/>
              <a:buNone/>
              <a:defRPr sz="1800"/>
            </a:pPr>
            <a:endParaRPr sz="2800"/>
          </a:p>
          <a:p>
            <a:pPr marL="0" lvl="0" indent="109728">
              <a:buSzTx/>
              <a:buNone/>
              <a:defRPr sz="1800"/>
            </a:pPr>
            <a:r>
              <a:rPr sz="2800"/>
              <a:t>- </a:t>
            </a:r>
            <a:r>
              <a:rPr sz="2800" u="sng"/>
              <a:t>Licence en Science Politique</a:t>
            </a:r>
          </a:p>
          <a:p>
            <a:pPr marL="0" lvl="0" indent="109728">
              <a:buSzTx/>
              <a:buNone/>
              <a:defRPr sz="1800"/>
            </a:pPr>
            <a:r>
              <a:rPr sz="2800"/>
              <a:t> Université de Montréal : 2012-2015</a:t>
            </a:r>
          </a:p>
          <a:p>
            <a:pPr marL="0" lvl="0" indent="109728">
              <a:buSzTx/>
              <a:buNone/>
              <a:defRPr sz="1800"/>
            </a:pPr>
            <a:r>
              <a:rPr sz="2800"/>
              <a:t>  - Mention d'excellence </a:t>
            </a:r>
          </a:p>
          <a:p>
            <a:pPr marL="0" lvl="0" indent="109728">
              <a:buSzTx/>
              <a:buNone/>
              <a:defRPr sz="1800"/>
            </a:pPr>
            <a:endParaRPr sz="2800"/>
          </a:p>
          <a:p>
            <a:pPr marL="0" lvl="0" indent="109728">
              <a:buSzTx/>
              <a:buNone/>
              <a:defRPr sz="1800"/>
            </a:pPr>
            <a:r>
              <a:rPr sz="2800"/>
              <a:t>  - Obtention du prix R.Boily récompensant le meilleur essai de Science Politique.</a:t>
            </a:r>
          </a:p>
        </p:txBody>
      </p:sp>
    </p:spTree>
    <p:extLst>
      <p:ext uri="{BB962C8B-B14F-4D97-AF65-F5344CB8AC3E}">
        <p14:creationId xmlns:p14="http://schemas.microsoft.com/office/powerpoint/2010/main" val="3251380471"/>
      </p:ext>
    </p:extLst>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Shape 85"/>
          <p:cNvSpPr>
            <a:spLocks noGrp="1"/>
          </p:cNvSpPr>
          <p:nvPr>
            <p:ph type="title"/>
          </p:nvPr>
        </p:nvSpPr>
        <p:spPr>
          <a:xfrm>
            <a:off x="514350" y="782637"/>
            <a:ext cx="8229600" cy="649920"/>
          </a:xfrm>
          <a:prstGeom prst="rect">
            <a:avLst/>
          </a:prstGeom>
        </p:spPr>
        <p:txBody>
          <a:bodyPr/>
          <a:lstStyle>
            <a:lvl1pPr algn="ctr">
              <a:defRPr sz="3600"/>
            </a:lvl1pPr>
          </a:lstStyle>
          <a:p>
            <a:pPr lvl="0">
              <a:defRPr sz="1800">
                <a:solidFill>
                  <a:srgbClr val="000000"/>
                </a:solidFill>
              </a:defRPr>
            </a:pPr>
            <a:r>
              <a:rPr sz="3600">
                <a:solidFill>
                  <a:srgbClr val="424456"/>
                </a:solidFill>
              </a:rPr>
              <a:t>Expériences attenantes</a:t>
            </a:r>
          </a:p>
        </p:txBody>
      </p:sp>
      <p:sp>
        <p:nvSpPr>
          <p:cNvPr id="86" name="Shape 86"/>
          <p:cNvSpPr>
            <a:spLocks noGrp="1"/>
          </p:cNvSpPr>
          <p:nvPr>
            <p:ph type="body" idx="1"/>
          </p:nvPr>
        </p:nvSpPr>
        <p:spPr>
          <a:xfrm>
            <a:off x="514350" y="1662113"/>
            <a:ext cx="8229600" cy="4911638"/>
          </a:xfrm>
          <a:prstGeom prst="rect">
            <a:avLst/>
          </a:prstGeom>
        </p:spPr>
        <p:txBody>
          <a:bodyPr/>
          <a:lstStyle/>
          <a:p>
            <a:pPr marL="0" lvl="0" indent="109728">
              <a:lnSpc>
                <a:spcPct val="90000"/>
              </a:lnSpc>
              <a:buSzTx/>
              <a:buNone/>
              <a:defRPr sz="1800"/>
            </a:pPr>
            <a:r>
              <a:rPr sz="2500"/>
              <a:t>- Bénévolat à Montréal (2013-2015)</a:t>
            </a:r>
          </a:p>
          <a:p>
            <a:pPr marL="0" lvl="0" indent="109728">
              <a:lnSpc>
                <a:spcPct val="90000"/>
              </a:lnSpc>
              <a:buSzTx/>
              <a:buNone/>
              <a:defRPr sz="1800"/>
            </a:pPr>
            <a:r>
              <a:rPr sz="2500"/>
              <a:t>   Comité Unicef de l'Université de Montréal</a:t>
            </a:r>
          </a:p>
          <a:p>
            <a:pPr marL="0" lvl="0" indent="109728">
              <a:lnSpc>
                <a:spcPct val="90000"/>
              </a:lnSpc>
              <a:buSzTx/>
              <a:buNone/>
              <a:defRPr sz="1800"/>
            </a:pPr>
            <a:r>
              <a:rPr sz="2500"/>
              <a:t>   College Frontière (lutte contre l'analphabétisme) </a:t>
            </a:r>
          </a:p>
          <a:p>
            <a:pPr marL="0" lvl="0" indent="109728">
              <a:lnSpc>
                <a:spcPct val="90000"/>
              </a:lnSpc>
              <a:buSzTx/>
              <a:buNone/>
              <a:defRPr sz="1800"/>
            </a:pPr>
            <a:endParaRPr sz="2500"/>
          </a:p>
          <a:p>
            <a:pPr marL="0" lvl="0" indent="109728">
              <a:lnSpc>
                <a:spcPct val="90000"/>
              </a:lnSpc>
              <a:buSzTx/>
              <a:buNone/>
              <a:defRPr sz="1800"/>
            </a:pPr>
            <a:r>
              <a:rPr sz="2500"/>
              <a:t>- Certificat of Proficiency in English (2015)</a:t>
            </a:r>
          </a:p>
          <a:p>
            <a:pPr marL="0" lvl="0" indent="109728">
              <a:lnSpc>
                <a:spcPct val="90000"/>
              </a:lnSpc>
              <a:buSzTx/>
              <a:buNone/>
              <a:defRPr sz="1800"/>
            </a:pPr>
            <a:r>
              <a:rPr sz="2500"/>
              <a:t>   Université McGill Montréal</a:t>
            </a:r>
          </a:p>
          <a:p>
            <a:pPr marL="0" lvl="0" indent="109728">
              <a:lnSpc>
                <a:spcPct val="90000"/>
              </a:lnSpc>
              <a:buSzTx/>
              <a:buNone/>
              <a:defRPr sz="1800"/>
            </a:pPr>
            <a:endParaRPr sz="2500"/>
          </a:p>
          <a:p>
            <a:pPr marL="0" lvl="0" indent="109728">
              <a:lnSpc>
                <a:spcPct val="90000"/>
              </a:lnSpc>
              <a:buSzTx/>
              <a:buNone/>
              <a:defRPr sz="1800"/>
            </a:pPr>
            <a:r>
              <a:rPr sz="2500"/>
              <a:t>- Stage au Conseil de l'Europe</a:t>
            </a:r>
          </a:p>
          <a:p>
            <a:pPr marL="0" lvl="0" indent="109728">
              <a:lnSpc>
                <a:spcPct val="90000"/>
              </a:lnSpc>
              <a:buSzTx/>
              <a:buNone/>
              <a:defRPr sz="1800"/>
            </a:pPr>
            <a:r>
              <a:rPr sz="2500"/>
              <a:t>  Commission de la Migration, des réfugiés et des personnes déplacées - Assemblée Parlementaire</a:t>
            </a:r>
          </a:p>
          <a:p>
            <a:pPr marL="0" lvl="0" indent="109728">
              <a:lnSpc>
                <a:spcPct val="90000"/>
              </a:lnSpc>
              <a:buSzTx/>
              <a:buNone/>
              <a:defRPr sz="1800"/>
            </a:pPr>
            <a:r>
              <a:rPr sz="2500"/>
              <a:t>    </a:t>
            </a:r>
          </a:p>
        </p:txBody>
      </p:sp>
    </p:spTree>
    <p:extLst>
      <p:ext uri="{BB962C8B-B14F-4D97-AF65-F5344CB8AC3E}">
        <p14:creationId xmlns:p14="http://schemas.microsoft.com/office/powerpoint/2010/main" val="540165718"/>
      </p:ext>
    </p:extLst>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Shape 88"/>
          <p:cNvSpPr>
            <a:spLocks noGrp="1"/>
          </p:cNvSpPr>
          <p:nvPr>
            <p:ph type="title"/>
          </p:nvPr>
        </p:nvSpPr>
        <p:spPr>
          <a:xfrm>
            <a:off x="457200" y="423862"/>
            <a:ext cx="8229600" cy="837877"/>
          </a:xfrm>
          <a:prstGeom prst="rect">
            <a:avLst/>
          </a:prstGeom>
        </p:spPr>
        <p:txBody>
          <a:bodyPr/>
          <a:lstStyle>
            <a:lvl1pPr algn="ctr"/>
          </a:lstStyle>
          <a:p>
            <a:pPr lvl="0">
              <a:defRPr sz="1800">
                <a:solidFill>
                  <a:srgbClr val="000000"/>
                </a:solidFill>
              </a:defRPr>
            </a:pPr>
            <a:r>
              <a:rPr sz="4000">
                <a:solidFill>
                  <a:srgbClr val="424456"/>
                </a:solidFill>
              </a:rPr>
              <a:t>Présentation du Master</a:t>
            </a:r>
          </a:p>
        </p:txBody>
      </p:sp>
      <p:pic>
        <p:nvPicPr>
          <p:cNvPr id="89" name="image3.png" descr="IHEID_Logo_2013.png"/>
          <p:cNvPicPr/>
          <p:nvPr/>
        </p:nvPicPr>
        <p:blipFill>
          <a:blip r:embed="rId2">
            <a:extLst/>
          </a:blip>
          <a:stretch>
            <a:fillRect/>
          </a:stretch>
        </p:blipFill>
        <p:spPr>
          <a:xfrm>
            <a:off x="4812093" y="1285883"/>
            <a:ext cx="3907664" cy="1641760"/>
          </a:xfrm>
          <a:prstGeom prst="rect">
            <a:avLst/>
          </a:prstGeom>
          <a:ln w="12700">
            <a:miter lim="400000"/>
          </a:ln>
        </p:spPr>
      </p:pic>
      <p:sp>
        <p:nvSpPr>
          <p:cNvPr id="90" name="Shape 90"/>
          <p:cNvSpPr/>
          <p:nvPr/>
        </p:nvSpPr>
        <p:spPr>
          <a:xfrm>
            <a:off x="869959" y="3094625"/>
            <a:ext cx="7764461" cy="57556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280736" indent="-280736">
              <a:buSzPct val="100000"/>
              <a:buFontTx/>
              <a:buChar char="-"/>
            </a:pPr>
            <a:r>
              <a:rPr sz="2800" kern="0">
                <a:solidFill>
                  <a:sysClr val="windowText" lastClr="000000"/>
                </a:solidFill>
                <a:latin typeface="Georgia Bold"/>
                <a:ea typeface="Georgia Bold"/>
                <a:cs typeface="Georgia Bold"/>
                <a:sym typeface="Georgia Bold"/>
              </a:rPr>
              <a:t>Formation diplômante: Master en Science Politique/Relations internationales en deux ans à l'IHEID de Genève </a:t>
            </a:r>
          </a:p>
          <a:p>
            <a:endParaRPr sz="2800" kern="0">
              <a:solidFill>
                <a:sysClr val="windowText" lastClr="000000"/>
              </a:solidFill>
              <a:latin typeface="Georgia Bold"/>
              <a:ea typeface="Georgia Bold"/>
              <a:cs typeface="Georgia Bold"/>
              <a:sym typeface="Georgia Bold"/>
            </a:endParaRPr>
          </a:p>
          <a:p>
            <a:r>
              <a:rPr sz="2800" kern="0">
                <a:solidFill>
                  <a:sysClr val="windowText" lastClr="000000"/>
                </a:solidFill>
                <a:latin typeface="Georgia"/>
                <a:sym typeface="Georgia"/>
              </a:rPr>
              <a:t>- Suivi d'un corpus de cours couvrant les principaux domaines des Relations Internationales</a:t>
            </a:r>
          </a:p>
          <a:p>
            <a:r>
              <a:rPr sz="2800" kern="0">
                <a:solidFill>
                  <a:sysClr val="windowText" lastClr="000000"/>
                </a:solidFill>
                <a:latin typeface="Georgia"/>
                <a:sym typeface="Georgia"/>
              </a:rPr>
              <a:t>- Rédaction d'un mémoire de recherche</a:t>
            </a:r>
          </a:p>
          <a:p>
            <a:endParaRPr kern="0">
              <a:solidFill>
                <a:srgbClr val="4F5054"/>
              </a:solidFill>
              <a:latin typeface="Verdana"/>
              <a:ea typeface="Verdana"/>
              <a:cs typeface="Verdana"/>
              <a:sym typeface="Verdana"/>
            </a:endParaRPr>
          </a:p>
          <a:p>
            <a:endParaRPr kern="0">
              <a:solidFill>
                <a:srgbClr val="4F5054"/>
              </a:solidFill>
              <a:latin typeface="Verdana"/>
              <a:ea typeface="Verdana"/>
              <a:cs typeface="Verdana"/>
              <a:sym typeface="Verdana"/>
            </a:endParaRPr>
          </a:p>
          <a:p>
            <a:endParaRPr kern="0">
              <a:solidFill>
                <a:srgbClr val="4F5054"/>
              </a:solidFill>
              <a:latin typeface="Verdana"/>
              <a:ea typeface="Verdana"/>
              <a:cs typeface="Verdana"/>
              <a:sym typeface="Verdana"/>
            </a:endParaRPr>
          </a:p>
          <a:p>
            <a:endParaRPr kern="0">
              <a:solidFill>
                <a:srgbClr val="4F5054"/>
              </a:solidFill>
              <a:latin typeface="Verdana"/>
              <a:ea typeface="Verdana"/>
              <a:cs typeface="Verdana"/>
              <a:sym typeface="Verdana"/>
            </a:endParaRPr>
          </a:p>
          <a:p>
            <a:endParaRPr kern="0">
              <a:solidFill>
                <a:srgbClr val="4F5054"/>
              </a:solidFill>
              <a:latin typeface="Verdana"/>
              <a:ea typeface="Verdana"/>
              <a:cs typeface="Verdana"/>
              <a:sym typeface="Verdana"/>
            </a:endParaRPr>
          </a:p>
          <a:p>
            <a:endParaRPr kern="0">
              <a:solidFill>
                <a:srgbClr val="4F5054"/>
              </a:solidFill>
              <a:latin typeface="Verdana"/>
              <a:ea typeface="Verdana"/>
              <a:cs typeface="Verdana"/>
              <a:sym typeface="Verdana"/>
            </a:endParaRPr>
          </a:p>
          <a:p>
            <a:pPr algn="ctr"/>
            <a:endParaRPr kern="0">
              <a:solidFill>
                <a:srgbClr val="4F5054"/>
              </a:solidFill>
              <a:latin typeface="Verdana"/>
              <a:ea typeface="Verdana"/>
              <a:cs typeface="Verdana"/>
              <a:sym typeface="Verdana"/>
            </a:endParaRPr>
          </a:p>
          <a:p>
            <a:pPr algn="ctr"/>
            <a:endParaRPr kern="0">
              <a:solidFill>
                <a:srgbClr val="4F5054"/>
              </a:solidFill>
              <a:latin typeface="Verdana"/>
              <a:ea typeface="Verdana"/>
              <a:cs typeface="Verdana"/>
              <a:sym typeface="Verdana"/>
            </a:endParaRPr>
          </a:p>
        </p:txBody>
      </p:sp>
    </p:spTree>
    <p:extLst>
      <p:ext uri="{BB962C8B-B14F-4D97-AF65-F5344CB8AC3E}">
        <p14:creationId xmlns:p14="http://schemas.microsoft.com/office/powerpoint/2010/main" val="2928001902"/>
      </p:ext>
    </p:extLst>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p:cNvSpPr>
          <p:nvPr>
            <p:ph type="title"/>
          </p:nvPr>
        </p:nvSpPr>
        <p:spPr>
          <a:xfrm>
            <a:off x="457200" y="725487"/>
            <a:ext cx="8229600" cy="763896"/>
          </a:xfrm>
          <a:prstGeom prst="rect">
            <a:avLst/>
          </a:prstGeom>
        </p:spPr>
        <p:txBody>
          <a:bodyPr/>
          <a:lstStyle>
            <a:lvl1pPr algn="ctr"/>
          </a:lstStyle>
          <a:p>
            <a:pPr lvl="0">
              <a:defRPr sz="1800">
                <a:solidFill>
                  <a:srgbClr val="000000"/>
                </a:solidFill>
              </a:defRPr>
            </a:pPr>
            <a:r>
              <a:rPr sz="4000">
                <a:solidFill>
                  <a:srgbClr val="424456"/>
                </a:solidFill>
              </a:rPr>
              <a:t>Présentation de l'Institut</a:t>
            </a:r>
          </a:p>
        </p:txBody>
      </p:sp>
      <p:sp>
        <p:nvSpPr>
          <p:cNvPr id="93" name="Shape 93"/>
          <p:cNvSpPr>
            <a:spLocks noGrp="1"/>
          </p:cNvSpPr>
          <p:nvPr>
            <p:ph type="body" idx="1"/>
          </p:nvPr>
        </p:nvSpPr>
        <p:spPr>
          <a:xfrm>
            <a:off x="457200" y="1661473"/>
            <a:ext cx="8229600" cy="4950465"/>
          </a:xfrm>
          <a:prstGeom prst="rect">
            <a:avLst/>
          </a:prstGeom>
        </p:spPr>
        <p:txBody>
          <a:bodyPr/>
          <a:lstStyle/>
          <a:p>
            <a:pPr marL="0" lvl="0" indent="109728">
              <a:buSzTx/>
              <a:buNone/>
              <a:defRPr sz="1800"/>
            </a:pPr>
            <a:r>
              <a:rPr sz="2800"/>
              <a:t>- Etablissement de recherche et d’enseignement supérieur spécialisé dans l’étude des affaires mondiales, en particulier de celles qui se trouvent à l'intersection des relations internationales et des questions du développement. </a:t>
            </a:r>
          </a:p>
          <a:p>
            <a:pPr marL="0" lvl="0" indent="109728">
              <a:buSzTx/>
              <a:buNone/>
              <a:defRPr sz="1800"/>
            </a:pPr>
            <a:endParaRPr sz="2800">
              <a:latin typeface="Charter Roman"/>
              <a:ea typeface="Charter Roman"/>
              <a:cs typeface="Charter Roman"/>
              <a:sym typeface="Charter Roman"/>
            </a:endParaRPr>
          </a:p>
          <a:p>
            <a:pPr marL="0" lvl="0" indent="109728">
              <a:buSzTx/>
              <a:buNone/>
              <a:defRPr sz="1800"/>
            </a:pPr>
            <a:r>
              <a:rPr sz="2800">
                <a:latin typeface="Charter Roman"/>
                <a:ea typeface="Charter Roman"/>
                <a:cs typeface="Charter Roman"/>
                <a:sym typeface="Charter Roman"/>
              </a:rPr>
              <a:t>- Une des 5 meilleures formations européennes avec Oxford, Cambridge, LSE et Science Po Paris</a:t>
            </a:r>
          </a:p>
          <a:p>
            <a:pPr marL="0" lvl="0" indent="109728">
              <a:buSzTx/>
              <a:buNone/>
              <a:defRPr sz="1800"/>
            </a:pPr>
            <a:endParaRPr sz="2800">
              <a:latin typeface="Charter Roman"/>
              <a:ea typeface="Charter Roman"/>
              <a:cs typeface="Charter Roman"/>
              <a:sym typeface="Charter Roman"/>
            </a:endParaRPr>
          </a:p>
          <a:p>
            <a:pPr marL="0" lvl="0" indent="109728">
              <a:buSzTx/>
              <a:buNone/>
              <a:defRPr sz="1800"/>
            </a:pPr>
            <a:r>
              <a:rPr sz="2800">
                <a:latin typeface="Charter Roman"/>
                <a:ea typeface="Charter Roman"/>
                <a:cs typeface="Charter Roman"/>
                <a:sym typeface="Charter Roman"/>
              </a:rPr>
              <a:t>- Admission hautement sélective</a:t>
            </a:r>
            <a:endParaRPr sz="2800">
              <a:solidFill>
                <a:srgbClr val="4F5054"/>
              </a:solidFill>
              <a:latin typeface="Charter Roman"/>
              <a:ea typeface="Charter Roman"/>
              <a:cs typeface="Charter Roman"/>
              <a:sym typeface="Charter Roman"/>
            </a:endParaRPr>
          </a:p>
        </p:txBody>
      </p:sp>
    </p:spTree>
    <p:extLst>
      <p:ext uri="{BB962C8B-B14F-4D97-AF65-F5344CB8AC3E}">
        <p14:creationId xmlns:p14="http://schemas.microsoft.com/office/powerpoint/2010/main" val="2092816704"/>
      </p:ext>
    </p:extLst>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hape 95"/>
          <p:cNvSpPr>
            <a:spLocks noGrp="1"/>
          </p:cNvSpPr>
          <p:nvPr>
            <p:ph type="title"/>
          </p:nvPr>
        </p:nvSpPr>
        <p:spPr>
          <a:xfrm>
            <a:off x="457200" y="650875"/>
            <a:ext cx="8229600" cy="858408"/>
          </a:xfrm>
          <a:prstGeom prst="rect">
            <a:avLst/>
          </a:prstGeom>
        </p:spPr>
        <p:txBody>
          <a:bodyPr/>
          <a:lstStyle>
            <a:lvl1pPr algn="ctr"/>
          </a:lstStyle>
          <a:p>
            <a:pPr lvl="0">
              <a:defRPr sz="1800">
                <a:solidFill>
                  <a:srgbClr val="000000"/>
                </a:solidFill>
              </a:defRPr>
            </a:pPr>
            <a:r>
              <a:rPr sz="4000">
                <a:solidFill>
                  <a:srgbClr val="424456"/>
                </a:solidFill>
              </a:rPr>
              <a:t>Centres d'intérêts et de recherche</a:t>
            </a:r>
          </a:p>
        </p:txBody>
      </p:sp>
      <p:sp>
        <p:nvSpPr>
          <p:cNvPr id="96" name="Shape 96"/>
          <p:cNvSpPr>
            <a:spLocks noGrp="1"/>
          </p:cNvSpPr>
          <p:nvPr>
            <p:ph type="body" idx="1"/>
          </p:nvPr>
        </p:nvSpPr>
        <p:spPr>
          <a:xfrm>
            <a:off x="457200" y="1794814"/>
            <a:ext cx="8229600" cy="4779025"/>
          </a:xfrm>
          <a:prstGeom prst="rect">
            <a:avLst/>
          </a:prstGeom>
        </p:spPr>
        <p:txBody>
          <a:bodyPr/>
          <a:lstStyle/>
          <a:p>
            <a:pPr marL="0" lvl="0" indent="109728">
              <a:buSzTx/>
              <a:buNone/>
              <a:defRPr sz="1800"/>
            </a:pPr>
            <a:r>
              <a:rPr sz="2500"/>
              <a:t>- Intérêt prononcé pour les questions de sécurité internationales et de relations internationales dans les régions conflictuelles (Proche-Moyen Orient, Afrique)</a:t>
            </a:r>
          </a:p>
          <a:p>
            <a:pPr marL="0" lvl="0" indent="109728">
              <a:buSzTx/>
              <a:buNone/>
              <a:defRPr sz="1800"/>
            </a:pPr>
            <a:endParaRPr sz="2500"/>
          </a:p>
          <a:p>
            <a:pPr marL="0" lvl="0" indent="109728">
              <a:buSzTx/>
              <a:buNone/>
              <a:defRPr sz="1800"/>
            </a:pPr>
            <a:r>
              <a:rPr sz="2500"/>
              <a:t>- Projet de recherche sur la Politique de Sécurité et de Défense Commune (PESC) de l'Union Européenne et sur ses opérations de maintien de la Paix et de restauration de la Paix </a:t>
            </a:r>
          </a:p>
          <a:p>
            <a:pPr marL="0" lvl="0" indent="109728">
              <a:buSzTx/>
              <a:buNone/>
              <a:defRPr sz="1800"/>
            </a:pPr>
            <a:endParaRPr sz="2500"/>
          </a:p>
          <a:p>
            <a:pPr marL="0" lvl="0" indent="109728">
              <a:buSzTx/>
              <a:buNone/>
              <a:defRPr sz="1800"/>
            </a:pPr>
            <a:r>
              <a:rPr sz="2500"/>
              <a:t>- Centre sur les Conflits, le Développement et le Peace Building à l'Institut de Genève</a:t>
            </a:r>
          </a:p>
        </p:txBody>
      </p:sp>
    </p:spTree>
    <p:extLst>
      <p:ext uri="{BB962C8B-B14F-4D97-AF65-F5344CB8AC3E}">
        <p14:creationId xmlns:p14="http://schemas.microsoft.com/office/powerpoint/2010/main" val="493208329"/>
      </p:ext>
    </p:extLst>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Shape 98"/>
          <p:cNvSpPr>
            <a:spLocks noGrp="1"/>
          </p:cNvSpPr>
          <p:nvPr>
            <p:ph type="title"/>
          </p:nvPr>
        </p:nvSpPr>
        <p:spPr>
          <a:xfrm>
            <a:off x="457200" y="764105"/>
            <a:ext cx="8229600" cy="839270"/>
          </a:xfrm>
          <a:prstGeom prst="rect">
            <a:avLst/>
          </a:prstGeom>
        </p:spPr>
        <p:txBody>
          <a:bodyPr/>
          <a:lstStyle/>
          <a:p>
            <a:pPr lvl="0" algn="ctr">
              <a:defRPr sz="1800">
                <a:solidFill>
                  <a:srgbClr val="000000"/>
                </a:solidFill>
              </a:defRPr>
            </a:pPr>
            <a:r>
              <a:rPr sz="4000">
                <a:solidFill>
                  <a:srgbClr val="424456"/>
                </a:solidFill>
              </a:rPr>
              <a:t>Accueil et soutien du Rotary Club </a:t>
            </a:r>
          </a:p>
        </p:txBody>
      </p:sp>
      <p:sp>
        <p:nvSpPr>
          <p:cNvPr id="99" name="Shape 99"/>
          <p:cNvSpPr>
            <a:spLocks noGrp="1"/>
          </p:cNvSpPr>
          <p:nvPr>
            <p:ph type="body" idx="1"/>
          </p:nvPr>
        </p:nvSpPr>
        <p:spPr>
          <a:xfrm>
            <a:off x="457200" y="1756924"/>
            <a:ext cx="8229600" cy="4816914"/>
          </a:xfrm>
          <a:prstGeom prst="rect">
            <a:avLst/>
          </a:prstGeom>
        </p:spPr>
        <p:txBody>
          <a:bodyPr/>
          <a:lstStyle/>
          <a:p>
            <a:pPr marL="0" lvl="0" indent="109728">
              <a:buSzTx/>
              <a:buNone/>
              <a:defRPr sz="1800"/>
            </a:pPr>
            <a:endParaRPr sz="2800"/>
          </a:p>
          <a:p>
            <a:pPr marL="0" lvl="0" indent="109728">
              <a:buSzTx/>
              <a:buNone/>
              <a:defRPr sz="1800"/>
            </a:pPr>
            <a:r>
              <a:rPr sz="2800"/>
              <a:t>- Prise de Contact et Présentation de mon projet au Rotary Club de Sélestat Centre Alsace</a:t>
            </a:r>
          </a:p>
          <a:p>
            <a:pPr marL="0" lvl="0" indent="109728">
              <a:buSzTx/>
              <a:buNone/>
              <a:defRPr sz="1800"/>
            </a:pPr>
            <a:endParaRPr sz="2800"/>
          </a:p>
          <a:p>
            <a:pPr marL="0" lvl="0" indent="109728">
              <a:buSzTx/>
              <a:buNone/>
              <a:defRPr sz="1800"/>
            </a:pPr>
            <a:r>
              <a:rPr sz="2800"/>
              <a:t>- Soutien du Club et élaboration du projet de demande de bourse internationale à la Fondation du Rotary Club</a:t>
            </a:r>
          </a:p>
          <a:p>
            <a:pPr marL="0" lvl="0" indent="109728">
              <a:buSzTx/>
              <a:buNone/>
              <a:defRPr sz="1800"/>
            </a:pPr>
            <a:endParaRPr sz="2800"/>
          </a:p>
          <a:p>
            <a:pPr marL="0" lvl="0" indent="109728">
              <a:buSzTx/>
              <a:buNone/>
              <a:defRPr sz="1800"/>
            </a:pPr>
            <a:r>
              <a:rPr sz="2800"/>
              <a:t>- Soutien du Rotary Club de Genève et acceptation de la demande de bourse </a:t>
            </a:r>
          </a:p>
        </p:txBody>
      </p:sp>
    </p:spTree>
    <p:extLst>
      <p:ext uri="{BB962C8B-B14F-4D97-AF65-F5344CB8AC3E}">
        <p14:creationId xmlns:p14="http://schemas.microsoft.com/office/powerpoint/2010/main" val="3392765903"/>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58747"/>
            <a:ext cx="9144000" cy="4940505"/>
          </a:xfrm>
          <a:prstGeom prst="rect">
            <a:avLst/>
          </a:prstGeom>
        </p:spPr>
      </p:pic>
      <p:sp>
        <p:nvSpPr>
          <p:cNvPr id="2" name="Titre 1"/>
          <p:cNvSpPr>
            <a:spLocks noGrp="1"/>
          </p:cNvSpPr>
          <p:nvPr>
            <p:ph type="title"/>
          </p:nvPr>
        </p:nvSpPr>
        <p:spPr>
          <a:xfrm>
            <a:off x="457200" y="0"/>
            <a:ext cx="8229600" cy="908720"/>
          </a:xfrm>
        </p:spPr>
        <p:txBody>
          <a:bodyPr>
            <a:normAutofit/>
          </a:bodyPr>
          <a:lstStyle/>
          <a:p>
            <a:pPr algn="l"/>
            <a:r>
              <a:rPr lang="fr-FR" dirty="0" smtClean="0">
                <a:solidFill>
                  <a:schemeClr val="bg1"/>
                </a:solidFill>
              </a:rPr>
              <a:t>Le Centenaire de notre Fondation</a:t>
            </a:r>
            <a:endParaRPr lang="fr-FR" dirty="0">
              <a:solidFill>
                <a:schemeClr val="bg1"/>
              </a:solidFill>
            </a:endParaRPr>
          </a:p>
        </p:txBody>
      </p:sp>
      <p:sp>
        <p:nvSpPr>
          <p:cNvPr id="4" name="Espace réservé du numéro de diapositive 3"/>
          <p:cNvSpPr>
            <a:spLocks noGrp="1"/>
          </p:cNvSpPr>
          <p:nvPr>
            <p:ph type="sldNum" sz="quarter" idx="12"/>
          </p:nvPr>
        </p:nvSpPr>
        <p:spPr/>
        <p:txBody>
          <a:bodyPr/>
          <a:lstStyle/>
          <a:p>
            <a:fld id="{02A65BE1-FD53-4834-8281-5F57B3256B03}" type="slidenum">
              <a:rPr lang="fr-FR" smtClean="0">
                <a:solidFill>
                  <a:prstClr val="black">
                    <a:tint val="75000"/>
                  </a:prstClr>
                </a:solidFill>
              </a:rPr>
              <a:pPr/>
              <a:t>5</a:t>
            </a:fld>
            <a:endParaRPr lang="fr-FR" dirty="0">
              <a:solidFill>
                <a:prstClr val="black">
                  <a:tint val="75000"/>
                </a:prstClr>
              </a:solidFill>
            </a:endParaRPr>
          </a:p>
        </p:txBody>
      </p:sp>
      <p:sp>
        <p:nvSpPr>
          <p:cNvPr id="6" name="ZoneTexte 5">
            <a:hlinkClick r:id="rId4" action="ppaction://hlinkfile"/>
          </p:cNvPr>
          <p:cNvSpPr txBox="1"/>
          <p:nvPr/>
        </p:nvSpPr>
        <p:spPr>
          <a:xfrm>
            <a:off x="2410849" y="1124744"/>
            <a:ext cx="4320480" cy="1754326"/>
          </a:xfrm>
          <a:prstGeom prst="rect">
            <a:avLst/>
          </a:prstGeom>
          <a:noFill/>
        </p:spPr>
        <p:txBody>
          <a:bodyPr wrap="square" rtlCol="0">
            <a:spAutoFit/>
          </a:bodyPr>
          <a:lstStyle/>
          <a:p>
            <a:pPr algn="ctr"/>
            <a:r>
              <a:rPr lang="fr-FR" sz="3600" b="1" dirty="0" smtClean="0">
                <a:solidFill>
                  <a:srgbClr val="FFFF00"/>
                </a:solidFill>
              </a:rPr>
              <a:t>Projection du film sur le centenaire de la Fondation</a:t>
            </a:r>
            <a:endParaRPr lang="fr-FR" sz="3600" b="1" dirty="0">
              <a:solidFill>
                <a:srgbClr val="FFFF00"/>
              </a:solidFill>
            </a:endParaRPr>
          </a:p>
        </p:txBody>
      </p:sp>
    </p:spTree>
    <p:extLst>
      <p:ext uri="{BB962C8B-B14F-4D97-AF65-F5344CB8AC3E}">
        <p14:creationId xmlns:p14="http://schemas.microsoft.com/office/powerpoint/2010/main" val="290119394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Shape 101"/>
          <p:cNvSpPr>
            <a:spLocks noGrp="1"/>
          </p:cNvSpPr>
          <p:nvPr>
            <p:ph type="body" idx="1"/>
          </p:nvPr>
        </p:nvSpPr>
        <p:spPr>
          <a:xfrm>
            <a:off x="457200" y="1726393"/>
            <a:ext cx="8229600" cy="4847445"/>
          </a:xfrm>
          <a:prstGeom prst="rect">
            <a:avLst/>
          </a:prstGeom>
        </p:spPr>
        <p:txBody>
          <a:bodyPr/>
          <a:lstStyle/>
          <a:p>
            <a:pPr marL="0" lvl="0" indent="108630" defTabSz="905255">
              <a:spcBef>
                <a:spcPts val="200"/>
              </a:spcBef>
              <a:buSzTx/>
              <a:buNone/>
              <a:defRPr sz="1800"/>
            </a:pPr>
            <a:endParaRPr sz="2772"/>
          </a:p>
          <a:p>
            <a:pPr marL="0" lvl="0" indent="108630" defTabSz="905255">
              <a:spcBef>
                <a:spcPts val="200"/>
              </a:spcBef>
              <a:buSzTx/>
              <a:buNone/>
              <a:defRPr sz="1800"/>
            </a:pPr>
            <a:r>
              <a:rPr sz="2772"/>
              <a:t>- Bourse Internationale de la Fondatio du Rotary Club d’un montant total de 45250 $</a:t>
            </a:r>
          </a:p>
          <a:p>
            <a:pPr marL="0" lvl="0" indent="108630" defTabSz="905255">
              <a:spcBef>
                <a:spcPts val="200"/>
              </a:spcBef>
              <a:buSzTx/>
              <a:buNone/>
              <a:defRPr sz="1800"/>
            </a:pPr>
            <a:endParaRPr sz="2772"/>
          </a:p>
          <a:p>
            <a:pPr marL="0" lvl="0" indent="108630" defTabSz="905255">
              <a:spcBef>
                <a:spcPts val="200"/>
              </a:spcBef>
              <a:buSzTx/>
              <a:buNone/>
              <a:defRPr sz="1800"/>
            </a:pPr>
            <a:r>
              <a:rPr sz="2772"/>
              <a:t>- Couvre la quasi totalité des frais d’études </a:t>
            </a:r>
          </a:p>
          <a:p>
            <a:pPr marL="0" lvl="0" indent="108630" defTabSz="905255">
              <a:spcBef>
                <a:spcPts val="200"/>
              </a:spcBef>
              <a:buSzTx/>
              <a:buNone/>
              <a:defRPr sz="1800"/>
            </a:pPr>
            <a:r>
              <a:rPr sz="2772"/>
              <a:t> (frais d’écolages, logement, livres…)</a:t>
            </a:r>
          </a:p>
          <a:p>
            <a:pPr marL="0" lvl="0" indent="108630" defTabSz="905255">
              <a:spcBef>
                <a:spcPts val="200"/>
              </a:spcBef>
              <a:buSzTx/>
              <a:buNone/>
              <a:defRPr sz="1800"/>
            </a:pPr>
            <a:endParaRPr sz="2772"/>
          </a:p>
          <a:p>
            <a:pPr marL="0" lvl="0" indent="108630" defTabSz="905255">
              <a:spcBef>
                <a:spcPts val="200"/>
              </a:spcBef>
              <a:buSzTx/>
              <a:buNone/>
              <a:defRPr sz="1800"/>
            </a:pPr>
            <a:r>
              <a:rPr sz="2772"/>
              <a:t>- Soutien, aide et contacts réguliers avec mon Rotary Club parrain </a:t>
            </a:r>
          </a:p>
          <a:p>
            <a:pPr marL="0" lvl="0" indent="108630" defTabSz="905255">
              <a:spcBef>
                <a:spcPts val="200"/>
              </a:spcBef>
              <a:buSzTx/>
              <a:buNone/>
              <a:defRPr sz="1800"/>
            </a:pPr>
            <a:endParaRPr sz="2772"/>
          </a:p>
        </p:txBody>
      </p:sp>
      <p:sp>
        <p:nvSpPr>
          <p:cNvPr id="102" name="Shape 102"/>
          <p:cNvSpPr>
            <a:spLocks noGrp="1"/>
          </p:cNvSpPr>
          <p:nvPr>
            <p:ph type="title"/>
          </p:nvPr>
        </p:nvSpPr>
        <p:spPr>
          <a:xfrm>
            <a:off x="457200" y="708025"/>
            <a:ext cx="8229600" cy="761676"/>
          </a:xfrm>
          <a:prstGeom prst="rect">
            <a:avLst/>
          </a:prstGeom>
        </p:spPr>
        <p:txBody>
          <a:bodyPr/>
          <a:lstStyle>
            <a:lvl1pPr algn="ctr"/>
          </a:lstStyle>
          <a:p>
            <a:pPr lvl="0">
              <a:defRPr sz="1800">
                <a:solidFill>
                  <a:srgbClr val="000000"/>
                </a:solidFill>
              </a:defRPr>
            </a:pPr>
            <a:r>
              <a:rPr sz="4000">
                <a:solidFill>
                  <a:srgbClr val="424456"/>
                </a:solidFill>
              </a:rPr>
              <a:t>Modalités de la Bourse</a:t>
            </a:r>
          </a:p>
        </p:txBody>
      </p:sp>
    </p:spTree>
    <p:extLst>
      <p:ext uri="{BB962C8B-B14F-4D97-AF65-F5344CB8AC3E}">
        <p14:creationId xmlns:p14="http://schemas.microsoft.com/office/powerpoint/2010/main" val="4140254793"/>
      </p:ext>
    </p:extLst>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Shape 104"/>
          <p:cNvSpPr>
            <a:spLocks noGrp="1"/>
          </p:cNvSpPr>
          <p:nvPr>
            <p:ph type="title"/>
          </p:nvPr>
        </p:nvSpPr>
        <p:spPr>
          <a:xfrm>
            <a:off x="457200" y="812360"/>
            <a:ext cx="8229600" cy="874564"/>
          </a:xfrm>
          <a:prstGeom prst="rect">
            <a:avLst/>
          </a:prstGeom>
        </p:spPr>
        <p:txBody>
          <a:bodyPr/>
          <a:lstStyle>
            <a:lvl1pPr algn="ctr"/>
          </a:lstStyle>
          <a:p>
            <a:pPr lvl="0">
              <a:defRPr sz="1800">
                <a:solidFill>
                  <a:srgbClr val="000000"/>
                </a:solidFill>
              </a:defRPr>
            </a:pPr>
            <a:r>
              <a:rPr sz="4000">
                <a:solidFill>
                  <a:srgbClr val="424456"/>
                </a:solidFill>
              </a:rPr>
              <a:t>Projets actuels et à venir</a:t>
            </a:r>
          </a:p>
        </p:txBody>
      </p:sp>
      <p:sp>
        <p:nvSpPr>
          <p:cNvPr id="105" name="Shape 105"/>
          <p:cNvSpPr>
            <a:spLocks noGrp="1"/>
          </p:cNvSpPr>
          <p:nvPr>
            <p:ph type="body" idx="1"/>
          </p:nvPr>
        </p:nvSpPr>
        <p:spPr>
          <a:xfrm>
            <a:off x="457200" y="2048059"/>
            <a:ext cx="8229600" cy="4809941"/>
          </a:xfrm>
          <a:prstGeom prst="rect">
            <a:avLst/>
          </a:prstGeom>
        </p:spPr>
        <p:txBody>
          <a:bodyPr/>
          <a:lstStyle/>
          <a:p>
            <a:pPr lvl="0">
              <a:defRPr sz="1800"/>
            </a:pPr>
            <a:endParaRPr sz="2800"/>
          </a:p>
          <a:p>
            <a:pPr marL="0" lvl="0" indent="0">
              <a:buClrTx/>
              <a:buSzTx/>
              <a:buFontTx/>
              <a:buNone/>
              <a:defRPr sz="1800"/>
            </a:pPr>
            <a:r>
              <a:rPr sz="2800"/>
              <a:t>- Echange au 3ème semestre à Science Po Paris</a:t>
            </a:r>
          </a:p>
          <a:p>
            <a:pPr marL="0" lvl="0" indent="0">
              <a:buClrTx/>
              <a:buSzTx/>
              <a:buFontTx/>
              <a:buNone/>
              <a:defRPr sz="1800"/>
            </a:pPr>
            <a:r>
              <a:rPr sz="2800"/>
              <a:t>   Cours du master Sécurité Internationale</a:t>
            </a:r>
          </a:p>
          <a:p>
            <a:pPr marL="0" lvl="0" indent="0">
              <a:buClrTx/>
              <a:buSzTx/>
              <a:buFontTx/>
              <a:buNone/>
              <a:defRPr sz="1800"/>
            </a:pPr>
            <a:endParaRPr sz="2800"/>
          </a:p>
          <a:p>
            <a:pPr marL="0" lvl="0" indent="0">
              <a:buClrTx/>
              <a:buSzTx/>
              <a:buFontTx/>
              <a:buNone/>
              <a:defRPr sz="1800"/>
            </a:pPr>
            <a:r>
              <a:rPr sz="2800"/>
              <a:t>- Implication dans l’Association Migration Initiative</a:t>
            </a:r>
          </a:p>
          <a:p>
            <a:pPr marL="0" lvl="0" indent="0">
              <a:buClrTx/>
              <a:buSzTx/>
              <a:buFontTx/>
              <a:buNone/>
              <a:defRPr sz="1800"/>
            </a:pPr>
            <a:r>
              <a:rPr sz="2800"/>
              <a:t>   Projets pour l’aide aux réfugiés</a:t>
            </a:r>
          </a:p>
          <a:p>
            <a:pPr marL="0" lvl="0" indent="0">
              <a:buClrTx/>
              <a:buSzTx/>
              <a:buFontTx/>
              <a:buNone/>
              <a:defRPr sz="1800"/>
            </a:pPr>
            <a:endParaRPr sz="2800"/>
          </a:p>
          <a:p>
            <a:pPr marL="0" lvl="0" indent="0">
              <a:buClrTx/>
              <a:buSzTx/>
              <a:buFontTx/>
              <a:buNone/>
              <a:defRPr sz="1800"/>
            </a:pPr>
            <a:r>
              <a:rPr sz="2800"/>
              <a:t>- Recherche d’un stage pour l’année 2018 dans le domaine de la Paix et de la Sécurité</a:t>
            </a:r>
          </a:p>
        </p:txBody>
      </p:sp>
      <p:sp>
        <p:nvSpPr>
          <p:cNvPr id="106" name="Shape 106"/>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pPr>
              <a:defRPr>
                <a:solidFill>
                  <a:srgbClr val="000000"/>
                </a:solidFill>
              </a:defRPr>
            </a:pPr>
            <a:fld id="{86CB4B4D-7CA3-9044-876B-883B54F8677D}" type="slidenum">
              <a:rPr/>
              <a:pPr>
                <a:defRPr>
                  <a:solidFill>
                    <a:srgbClr val="000000"/>
                  </a:solidFill>
                </a:defRPr>
              </a:pPr>
              <a:t>51</a:t>
            </a:fld>
            <a:endParaRPr/>
          </a:p>
        </p:txBody>
      </p:sp>
    </p:spTree>
    <p:extLst>
      <p:ext uri="{BB962C8B-B14F-4D97-AF65-F5344CB8AC3E}">
        <p14:creationId xmlns:p14="http://schemas.microsoft.com/office/powerpoint/2010/main" val="454752041"/>
      </p:ext>
    </p:extLst>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Shape 108"/>
          <p:cNvSpPr>
            <a:spLocks noGrp="1"/>
          </p:cNvSpPr>
          <p:nvPr>
            <p:ph type="title"/>
          </p:nvPr>
        </p:nvSpPr>
        <p:spPr>
          <a:prstGeom prst="rect">
            <a:avLst/>
          </a:prstGeom>
        </p:spPr>
        <p:txBody>
          <a:bodyPr/>
          <a:lstStyle/>
          <a:p>
            <a:pPr lvl="0"/>
            <a:endParaRPr/>
          </a:p>
        </p:txBody>
      </p:sp>
      <p:sp>
        <p:nvSpPr>
          <p:cNvPr id="109" name="Shape 109"/>
          <p:cNvSpPr>
            <a:spLocks noGrp="1"/>
          </p:cNvSpPr>
          <p:nvPr>
            <p:ph type="body" idx="1"/>
          </p:nvPr>
        </p:nvSpPr>
        <p:spPr>
          <a:prstGeom prst="rect">
            <a:avLst/>
          </a:prstGeom>
        </p:spPr>
        <p:txBody>
          <a:bodyPr/>
          <a:lstStyle/>
          <a:p>
            <a:pPr lvl="0">
              <a:defRPr sz="1800"/>
            </a:pPr>
            <a:endParaRPr sz="2800"/>
          </a:p>
          <a:p>
            <a:pPr marL="0" lvl="0" indent="0">
              <a:buClrTx/>
              <a:buSzTx/>
              <a:buFontTx/>
              <a:buNone/>
              <a:defRPr sz="1800"/>
            </a:pPr>
            <a:endParaRPr sz="2800"/>
          </a:p>
          <a:p>
            <a:pPr marL="0" lvl="0" indent="0" algn="ctr">
              <a:buClrTx/>
              <a:buSzTx/>
              <a:buFontTx/>
              <a:buNone/>
              <a:defRPr sz="1800"/>
            </a:pPr>
            <a:endParaRPr sz="2800" b="1"/>
          </a:p>
          <a:p>
            <a:pPr marL="0" lvl="0" indent="0" algn="ctr">
              <a:buClrTx/>
              <a:buSzTx/>
              <a:buFontTx/>
              <a:buNone/>
              <a:defRPr sz="1800"/>
            </a:pPr>
            <a:endParaRPr sz="2800" b="1"/>
          </a:p>
          <a:p>
            <a:pPr marL="0" lvl="0" indent="0" algn="ctr">
              <a:buClrTx/>
              <a:buSzTx/>
              <a:buFontTx/>
              <a:buNone/>
              <a:defRPr sz="1800"/>
            </a:pPr>
            <a:r>
              <a:rPr sz="2800" b="1"/>
              <a:t>Merci pour votre attention et votre soutien ! </a:t>
            </a:r>
          </a:p>
        </p:txBody>
      </p:sp>
      <p:sp>
        <p:nvSpPr>
          <p:cNvPr id="110" name="Shape 110"/>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pPr>
              <a:defRPr>
                <a:solidFill>
                  <a:srgbClr val="000000"/>
                </a:solidFill>
              </a:defRPr>
            </a:pPr>
            <a:fld id="{86CB4B4D-7CA3-9044-876B-883B54F8677D}" type="slidenum">
              <a:rPr/>
              <a:pPr>
                <a:defRPr>
                  <a:solidFill>
                    <a:srgbClr val="000000"/>
                  </a:solidFill>
                </a:defRPr>
              </a:pPr>
              <a:t>52</a:t>
            </a:fld>
            <a:endParaRPr/>
          </a:p>
        </p:txBody>
      </p:sp>
      <p:pic>
        <p:nvPicPr>
          <p:cNvPr id="111" name="image2.png" descr="Rotary.png"/>
          <p:cNvPicPr/>
          <p:nvPr/>
        </p:nvPicPr>
        <p:blipFill>
          <a:blip r:embed="rId2">
            <a:extLst/>
          </a:blip>
          <a:stretch>
            <a:fillRect/>
          </a:stretch>
        </p:blipFill>
        <p:spPr>
          <a:xfrm>
            <a:off x="4114800" y="903799"/>
            <a:ext cx="4454525" cy="1839282"/>
          </a:xfrm>
          <a:prstGeom prst="rect">
            <a:avLst/>
          </a:prstGeom>
          <a:ln w="12700">
            <a:miter lim="400000"/>
          </a:ln>
        </p:spPr>
      </p:pic>
    </p:spTree>
    <p:extLst>
      <p:ext uri="{BB962C8B-B14F-4D97-AF65-F5344CB8AC3E}">
        <p14:creationId xmlns:p14="http://schemas.microsoft.com/office/powerpoint/2010/main" val="301293473"/>
      </p:ext>
    </p:extLst>
  </p:cSld>
  <p:clrMapOvr>
    <a:masterClrMapping/>
  </p:clrMapOvr>
  <p:transition spd="me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A65BE1-FD53-4834-8281-5F57B3256B03}" type="slidenum">
              <a:rPr lang="fr-FR" smtClean="0">
                <a:solidFill>
                  <a:prstClr val="black">
                    <a:tint val="75000"/>
                  </a:prstClr>
                </a:solidFill>
              </a:rPr>
              <a:pPr/>
              <a:t>53</a:t>
            </a:fld>
            <a:endParaRPr lang="fr-FR">
              <a:solidFill>
                <a:prstClr val="black">
                  <a:tint val="75000"/>
                </a:prstClr>
              </a:solidFill>
            </a:endParaRPr>
          </a:p>
        </p:txBody>
      </p:sp>
      <p:sp>
        <p:nvSpPr>
          <p:cNvPr id="6" name="Titre 1"/>
          <p:cNvSpPr txBox="1">
            <a:spLocks/>
          </p:cNvSpPr>
          <p:nvPr/>
        </p:nvSpPr>
        <p:spPr>
          <a:xfrm>
            <a:off x="0" y="2564904"/>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smtClean="0">
                <a:solidFill>
                  <a:prstClr val="white"/>
                </a:solidFill>
              </a:rPr>
              <a:t>Subventions </a:t>
            </a:r>
            <a:r>
              <a:rPr lang="fr-FR" dirty="0">
                <a:solidFill>
                  <a:prstClr val="white"/>
                </a:solidFill>
              </a:rPr>
              <a:t>Mondiales</a:t>
            </a:r>
            <a:endParaRPr lang="fr-FR" dirty="0" smtClean="0">
              <a:solidFill>
                <a:prstClr val="black"/>
              </a:solidFill>
            </a:endParaRPr>
          </a:p>
        </p:txBody>
      </p:sp>
      <p:sp>
        <p:nvSpPr>
          <p:cNvPr id="9" name="Sous-titre 5"/>
          <p:cNvSpPr txBox="1">
            <a:spLocks/>
          </p:cNvSpPr>
          <p:nvPr/>
        </p:nvSpPr>
        <p:spPr>
          <a:xfrm>
            <a:off x="5220072" y="1348639"/>
            <a:ext cx="2088232" cy="86651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fr-FR" sz="2400" b="1" dirty="0" smtClean="0">
                <a:solidFill>
                  <a:srgbClr val="202F66"/>
                </a:solidFill>
              </a:rPr>
              <a:t>Jean</a:t>
            </a:r>
          </a:p>
          <a:p>
            <a:r>
              <a:rPr lang="fr-FR" sz="2400" b="1" dirty="0" smtClean="0">
                <a:solidFill>
                  <a:srgbClr val="202F66"/>
                </a:solidFill>
              </a:rPr>
              <a:t>STEVERLYNCK</a:t>
            </a:r>
            <a:endParaRPr lang="fr-FR" sz="2400" b="1" dirty="0">
              <a:solidFill>
                <a:srgbClr val="202F66"/>
              </a:solidFill>
            </a:endParaRP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117515"/>
            <a:ext cx="1548696" cy="2097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326581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re 1"/>
          <p:cNvSpPr txBox="1">
            <a:spLocks/>
          </p:cNvSpPr>
          <p:nvPr/>
        </p:nvSpPr>
        <p:spPr>
          <a:xfrm>
            <a:off x="0" y="160704"/>
            <a:ext cx="9144000" cy="67793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smtClean="0">
                <a:solidFill>
                  <a:prstClr val="white"/>
                </a:solidFill>
              </a:rPr>
              <a:t>Subventions Mondiales</a:t>
            </a: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 y="3932333"/>
            <a:ext cx="9144000" cy="1491049"/>
          </a:xfrm>
          <a:prstGeom prst="rect">
            <a:avLst/>
          </a:prstGeom>
        </p:spPr>
      </p:pic>
      <p:sp>
        <p:nvSpPr>
          <p:cNvPr id="7" name="Titre 1"/>
          <p:cNvSpPr txBox="1">
            <a:spLocks/>
          </p:cNvSpPr>
          <p:nvPr/>
        </p:nvSpPr>
        <p:spPr>
          <a:xfrm>
            <a:off x="539552" y="1593152"/>
            <a:ext cx="7920880" cy="23042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4000" dirty="0" smtClean="0">
                <a:solidFill>
                  <a:srgbClr val="6F88BB"/>
                </a:solidFill>
              </a:rPr>
              <a:t>Pas d’Urgence</a:t>
            </a:r>
          </a:p>
          <a:p>
            <a:r>
              <a:rPr lang="fr-FR" sz="4000" dirty="0" smtClean="0">
                <a:solidFill>
                  <a:srgbClr val="6F88BB"/>
                </a:solidFill>
              </a:rPr>
              <a:t>Mais</a:t>
            </a:r>
          </a:p>
          <a:p>
            <a:r>
              <a:rPr lang="fr-FR" sz="4000" dirty="0" smtClean="0">
                <a:solidFill>
                  <a:srgbClr val="6F88BB"/>
                </a:solidFill>
              </a:rPr>
              <a:t>Rigueur et Patience</a:t>
            </a:r>
          </a:p>
        </p:txBody>
      </p:sp>
      <p:sp>
        <p:nvSpPr>
          <p:cNvPr id="2" name="Espace réservé du numéro de diapositive 1"/>
          <p:cNvSpPr>
            <a:spLocks noGrp="1"/>
          </p:cNvSpPr>
          <p:nvPr>
            <p:ph type="sldNum" sz="quarter" idx="12"/>
          </p:nvPr>
        </p:nvSpPr>
        <p:spPr/>
        <p:txBody>
          <a:bodyPr/>
          <a:lstStyle/>
          <a:p>
            <a:fld id="{02A65BE1-FD53-4834-8281-5F57B3256B03}" type="slidenum">
              <a:rPr lang="fr-FR" smtClean="0">
                <a:solidFill>
                  <a:srgbClr val="969694"/>
                </a:solidFill>
              </a:rPr>
              <a:pPr/>
              <a:t>54</a:t>
            </a:fld>
            <a:endParaRPr lang="fr-FR" dirty="0">
              <a:solidFill>
                <a:srgbClr val="969694"/>
              </a:solidFill>
            </a:endParaRPr>
          </a:p>
        </p:txBody>
      </p:sp>
    </p:spTree>
    <p:extLst>
      <p:ext uri="{BB962C8B-B14F-4D97-AF65-F5344CB8AC3E}">
        <p14:creationId xmlns:p14="http://schemas.microsoft.com/office/powerpoint/2010/main" val="247468976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908720"/>
          </a:xfrm>
        </p:spPr>
        <p:txBody>
          <a:bodyPr>
            <a:noAutofit/>
          </a:bodyPr>
          <a:lstStyle/>
          <a:p>
            <a:r>
              <a:rPr lang="fr-FR" sz="3600" dirty="0" smtClean="0">
                <a:solidFill>
                  <a:schemeClr val="bg1"/>
                </a:solidFill>
              </a:rPr>
              <a:t>Subventions Mondiales </a:t>
            </a:r>
            <a:br>
              <a:rPr lang="fr-FR" sz="3600" dirty="0" smtClean="0">
                <a:solidFill>
                  <a:schemeClr val="bg1"/>
                </a:solidFill>
              </a:rPr>
            </a:br>
            <a:r>
              <a:rPr lang="fr-FR" sz="3600" dirty="0" smtClean="0">
                <a:solidFill>
                  <a:schemeClr val="bg1"/>
                </a:solidFill>
              </a:rPr>
              <a:t>Exemple de Financement</a:t>
            </a:r>
            <a:endParaRPr lang="fr-FR" sz="3600" dirty="0">
              <a:solidFill>
                <a:schemeClr val="bg1"/>
              </a:solidFill>
            </a:endParaRPr>
          </a:p>
        </p:txBody>
      </p:sp>
      <p:sp>
        <p:nvSpPr>
          <p:cNvPr id="4" name="Espace réservé du numéro de diapositive 3"/>
          <p:cNvSpPr>
            <a:spLocks noGrp="1"/>
          </p:cNvSpPr>
          <p:nvPr>
            <p:ph type="sldNum" sz="quarter" idx="12"/>
          </p:nvPr>
        </p:nvSpPr>
        <p:spPr/>
        <p:txBody>
          <a:bodyPr/>
          <a:lstStyle/>
          <a:p>
            <a:fld id="{02A65BE1-FD53-4834-8281-5F57B3256B03}" type="slidenum">
              <a:rPr lang="fr-FR" smtClean="0">
                <a:solidFill>
                  <a:prstClr val="black">
                    <a:tint val="75000"/>
                  </a:prstClr>
                </a:solidFill>
              </a:rPr>
              <a:pPr/>
              <a:t>55</a:t>
            </a:fld>
            <a:endParaRPr lang="fr-FR">
              <a:solidFill>
                <a:prstClr val="black">
                  <a:tint val="75000"/>
                </a:prst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967686"/>
            <a:ext cx="6588442"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ZoneTexte 7"/>
          <p:cNvSpPr txBox="1"/>
          <p:nvPr/>
        </p:nvSpPr>
        <p:spPr>
          <a:xfrm>
            <a:off x="179512" y="2204864"/>
            <a:ext cx="1665565" cy="1938992"/>
          </a:xfrm>
          <a:prstGeom prst="rect">
            <a:avLst/>
          </a:prstGeom>
          <a:noFill/>
        </p:spPr>
        <p:txBody>
          <a:bodyPr wrap="square" rtlCol="0">
            <a:spAutoFit/>
          </a:bodyPr>
          <a:lstStyle/>
          <a:p>
            <a:r>
              <a:rPr lang="fr-FR" sz="2000" b="1" dirty="0" smtClean="0">
                <a:solidFill>
                  <a:srgbClr val="6F88BB"/>
                </a:solidFill>
              </a:rPr>
              <a:t>3 Chiffres :</a:t>
            </a:r>
          </a:p>
          <a:p>
            <a:r>
              <a:rPr lang="fr-FR" sz="2000" dirty="0" smtClean="0">
                <a:solidFill>
                  <a:srgbClr val="6F88BB"/>
                </a:solidFill>
              </a:rPr>
              <a:t>  $ 15 000,00</a:t>
            </a:r>
          </a:p>
          <a:p>
            <a:r>
              <a:rPr lang="fr-FR" sz="2000" dirty="0" smtClean="0">
                <a:solidFill>
                  <a:srgbClr val="6F88BB"/>
                </a:solidFill>
              </a:rPr>
              <a:t>Mini  </a:t>
            </a:r>
          </a:p>
          <a:p>
            <a:r>
              <a:rPr lang="fr-FR" sz="2000" dirty="0" smtClean="0">
                <a:solidFill>
                  <a:srgbClr val="6F88BB"/>
                </a:solidFill>
              </a:rPr>
              <a:t>  $ 30 000,00</a:t>
            </a:r>
          </a:p>
          <a:p>
            <a:r>
              <a:rPr lang="fr-FR" sz="2000" dirty="0" smtClean="0">
                <a:solidFill>
                  <a:srgbClr val="6F88BB"/>
                </a:solidFill>
              </a:rPr>
              <a:t>Maxi</a:t>
            </a:r>
          </a:p>
          <a:p>
            <a:r>
              <a:rPr lang="fr-FR" sz="2000" dirty="0" smtClean="0">
                <a:solidFill>
                  <a:srgbClr val="6F88BB"/>
                </a:solidFill>
              </a:rPr>
              <a:t>$ 200 000,00</a:t>
            </a:r>
          </a:p>
        </p:txBody>
      </p:sp>
    </p:spTree>
    <p:extLst>
      <p:ext uri="{BB962C8B-B14F-4D97-AF65-F5344CB8AC3E}">
        <p14:creationId xmlns:p14="http://schemas.microsoft.com/office/powerpoint/2010/main" val="67341216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908720"/>
          </a:xfrm>
        </p:spPr>
        <p:txBody>
          <a:bodyPr>
            <a:noAutofit/>
          </a:bodyPr>
          <a:lstStyle/>
          <a:p>
            <a:r>
              <a:rPr lang="fr-FR" sz="3600" dirty="0" smtClean="0">
                <a:solidFill>
                  <a:schemeClr val="bg1"/>
                </a:solidFill>
              </a:rPr>
              <a:t>Répartition par axe stratégique</a:t>
            </a:r>
            <a:endParaRPr lang="fr-FR" sz="3600" dirty="0">
              <a:solidFill>
                <a:schemeClr val="bg1"/>
              </a:solidFill>
            </a:endParaRPr>
          </a:p>
        </p:txBody>
      </p:sp>
      <p:sp>
        <p:nvSpPr>
          <p:cNvPr id="4" name="Espace réservé du numéro de diapositive 3"/>
          <p:cNvSpPr>
            <a:spLocks noGrp="1"/>
          </p:cNvSpPr>
          <p:nvPr>
            <p:ph type="sldNum" sz="quarter" idx="12"/>
          </p:nvPr>
        </p:nvSpPr>
        <p:spPr/>
        <p:txBody>
          <a:bodyPr/>
          <a:lstStyle/>
          <a:p>
            <a:fld id="{02A65BE1-FD53-4834-8281-5F57B3256B03}" type="slidenum">
              <a:rPr lang="fr-FR" smtClean="0">
                <a:solidFill>
                  <a:srgbClr val="B9B8B2"/>
                </a:solidFill>
              </a:rPr>
              <a:pPr/>
              <a:t>56</a:t>
            </a:fld>
            <a:endParaRPr lang="fr-FR" dirty="0">
              <a:solidFill>
                <a:srgbClr val="B9B8B2"/>
              </a:solidFill>
            </a:endParaRPr>
          </a:p>
        </p:txBody>
      </p:sp>
      <p:sp>
        <p:nvSpPr>
          <p:cNvPr id="9" name="Espace réservé du contenu 5"/>
          <p:cNvSpPr>
            <a:spLocks noGrp="1"/>
          </p:cNvSpPr>
          <p:nvPr>
            <p:ph idx="1"/>
          </p:nvPr>
        </p:nvSpPr>
        <p:spPr>
          <a:xfrm>
            <a:off x="179512" y="917628"/>
            <a:ext cx="8784976" cy="567156"/>
          </a:xfrm>
        </p:spPr>
        <p:txBody>
          <a:bodyPr>
            <a:normAutofit/>
          </a:bodyPr>
          <a:lstStyle/>
          <a:p>
            <a:pPr marL="0" indent="0" algn="ctr">
              <a:buNone/>
            </a:pPr>
            <a:r>
              <a:rPr lang="fr-FR" sz="2600" b="1" dirty="0" smtClean="0">
                <a:solidFill>
                  <a:srgbClr val="1F497D"/>
                </a:solidFill>
              </a:rPr>
              <a:t>Montant total des actions</a:t>
            </a:r>
          </a:p>
          <a:p>
            <a:pPr marL="0" indent="0" algn="ctr">
              <a:buNone/>
            </a:pPr>
            <a:endParaRPr lang="fr-FR" sz="1700" b="1" dirty="0" smtClean="0">
              <a:solidFill>
                <a:srgbClr val="1F497D"/>
              </a:solidFill>
            </a:endParaRPr>
          </a:p>
          <a:p>
            <a:pPr marL="360363" lvl="2" indent="0" algn="ctr">
              <a:buNone/>
            </a:pPr>
            <a:endParaRPr lang="fr-FR" b="1" dirty="0">
              <a:solidFill>
                <a:srgbClr val="1F497D"/>
              </a:solidFill>
            </a:endParaRPr>
          </a:p>
        </p:txBody>
      </p:sp>
      <p:sp>
        <p:nvSpPr>
          <p:cNvPr id="10" name="ZoneTexte 9"/>
          <p:cNvSpPr txBox="1"/>
          <p:nvPr/>
        </p:nvSpPr>
        <p:spPr>
          <a:xfrm>
            <a:off x="3228319" y="6003484"/>
            <a:ext cx="2749151" cy="584775"/>
          </a:xfrm>
          <a:prstGeom prst="rect">
            <a:avLst/>
          </a:prstGeom>
          <a:noFill/>
        </p:spPr>
        <p:txBody>
          <a:bodyPr wrap="none" rtlCol="0">
            <a:spAutoFit/>
          </a:bodyPr>
          <a:lstStyle/>
          <a:p>
            <a:pPr algn="ctr"/>
            <a:r>
              <a:rPr lang="fr-FR" sz="1600" b="1" dirty="0" smtClean="0">
                <a:solidFill>
                  <a:prstClr val="black"/>
                </a:solidFill>
              </a:rPr>
              <a:t>Sources : </a:t>
            </a:r>
            <a:r>
              <a:rPr lang="fr-FR" sz="1600" b="1" dirty="0">
                <a:solidFill>
                  <a:prstClr val="black"/>
                </a:solidFill>
              </a:rPr>
              <a:t>F</a:t>
            </a:r>
            <a:r>
              <a:rPr lang="fr-FR" sz="1600" b="1" dirty="0" smtClean="0">
                <a:solidFill>
                  <a:prstClr val="black"/>
                </a:solidFill>
              </a:rPr>
              <a:t>ONDATION ROTARY</a:t>
            </a:r>
          </a:p>
          <a:p>
            <a:pPr algn="ctr"/>
            <a:r>
              <a:rPr lang="fr-FR" sz="1600" b="1" dirty="0" smtClean="0">
                <a:solidFill>
                  <a:prstClr val="black"/>
                </a:solidFill>
              </a:rPr>
              <a:t>Rapport annuel 2015/2016</a:t>
            </a:r>
            <a:endParaRPr lang="fr-FR" sz="1600" b="1" dirty="0">
              <a:solidFill>
                <a:prstClr val="black"/>
              </a:solidFill>
            </a:endParaRPr>
          </a:p>
        </p:txBody>
      </p:sp>
      <p:grpSp>
        <p:nvGrpSpPr>
          <p:cNvPr id="1027" name="Groupe 1026"/>
          <p:cNvGrpSpPr/>
          <p:nvPr/>
        </p:nvGrpSpPr>
        <p:grpSpPr>
          <a:xfrm>
            <a:off x="505244" y="2214202"/>
            <a:ext cx="8075099" cy="810856"/>
            <a:chOff x="361555" y="1490021"/>
            <a:chExt cx="8075099" cy="810856"/>
          </a:xfrm>
        </p:grpSpPr>
        <p:sp>
          <p:nvSpPr>
            <p:cNvPr id="3" name="ZoneTexte 2"/>
            <p:cNvSpPr txBox="1"/>
            <p:nvPr/>
          </p:nvSpPr>
          <p:spPr>
            <a:xfrm>
              <a:off x="1091838" y="1490021"/>
              <a:ext cx="7344816" cy="400110"/>
            </a:xfrm>
            <a:prstGeom prst="rect">
              <a:avLst/>
            </a:prstGeom>
            <a:noFill/>
          </p:spPr>
          <p:txBody>
            <a:bodyPr wrap="square" rtlCol="0">
              <a:spAutoFit/>
            </a:bodyPr>
            <a:lstStyle/>
            <a:p>
              <a:pPr marL="0" lvl="2">
                <a:spcBef>
                  <a:spcPct val="20000"/>
                </a:spcBef>
              </a:pPr>
              <a:r>
                <a:rPr lang="fr-FR" sz="2000" b="1" dirty="0">
                  <a:solidFill>
                    <a:srgbClr val="1F497D"/>
                  </a:solidFill>
                </a:rPr>
                <a:t>Prévention et traitement des </a:t>
              </a:r>
              <a:r>
                <a:rPr lang="fr-FR" sz="2000" b="1" dirty="0" smtClean="0">
                  <a:solidFill>
                    <a:srgbClr val="1F497D"/>
                  </a:solidFill>
                </a:rPr>
                <a:t>maladies</a:t>
              </a:r>
              <a:endParaRPr lang="fr-FR" sz="2000" b="1" dirty="0">
                <a:solidFill>
                  <a:srgbClr val="1F497D"/>
                </a:solidFill>
              </a:endParaRPr>
            </a:p>
          </p:txBody>
        </p:sp>
        <p:sp>
          <p:nvSpPr>
            <p:cNvPr id="7" name="ZoneTexte 6"/>
            <p:cNvSpPr txBox="1"/>
            <p:nvPr/>
          </p:nvSpPr>
          <p:spPr>
            <a:xfrm>
              <a:off x="1091838" y="1854601"/>
              <a:ext cx="3132347" cy="369332"/>
            </a:xfrm>
            <a:prstGeom prst="rect">
              <a:avLst/>
            </a:prstGeom>
            <a:gradFill>
              <a:gsLst>
                <a:gs pos="0">
                  <a:schemeClr val="accent1">
                    <a:lumMod val="20000"/>
                    <a:lumOff val="80000"/>
                  </a:schemeClr>
                </a:gs>
                <a:gs pos="50000">
                  <a:schemeClr val="accent1">
                    <a:tint val="44500"/>
                    <a:satMod val="160000"/>
                  </a:schemeClr>
                </a:gs>
                <a:gs pos="100000">
                  <a:schemeClr val="tx2">
                    <a:lumMod val="40000"/>
                    <a:lumOff val="60000"/>
                  </a:schemeClr>
                </a:gs>
              </a:gsLst>
              <a:lin ang="0" scaled="0"/>
            </a:gradFill>
          </p:spPr>
          <p:txBody>
            <a:bodyPr wrap="square" rtlCol="0">
              <a:spAutoFit/>
            </a:bodyPr>
            <a:lstStyle/>
            <a:p>
              <a:pPr marL="1588" algn="r">
                <a:spcBef>
                  <a:spcPts val="480"/>
                </a:spcBef>
              </a:pPr>
              <a:r>
                <a:rPr lang="fr-FR" b="1" dirty="0" smtClean="0">
                  <a:solidFill>
                    <a:srgbClr val="1F497D"/>
                  </a:solidFill>
                </a:rPr>
                <a:t>4</a:t>
              </a:r>
              <a:endParaRPr lang="fr-FR" sz="1100" dirty="0">
                <a:solidFill>
                  <a:prstClr val="black"/>
                </a:solidFill>
                <a:latin typeface="Times New Roman"/>
                <a:ea typeface="Times New Roman"/>
              </a:endParaRPr>
            </a:p>
          </p:txBody>
        </p:sp>
        <p:sp>
          <p:nvSpPr>
            <p:cNvPr id="22" name="ZoneTexte 21"/>
            <p:cNvSpPr txBox="1"/>
            <p:nvPr/>
          </p:nvSpPr>
          <p:spPr>
            <a:xfrm>
              <a:off x="4224186" y="1777657"/>
              <a:ext cx="2746984" cy="523220"/>
            </a:xfrm>
            <a:prstGeom prst="rect">
              <a:avLst/>
            </a:prstGeom>
            <a:noFill/>
          </p:spPr>
          <p:txBody>
            <a:bodyPr wrap="square" rtlCol="0">
              <a:spAutoFit/>
            </a:bodyPr>
            <a:lstStyle/>
            <a:p>
              <a:pPr marL="0" lvl="2">
                <a:spcBef>
                  <a:spcPct val="20000"/>
                </a:spcBef>
              </a:pPr>
              <a:r>
                <a:rPr lang="fr-FR" sz="2800" b="1" dirty="0" smtClean="0">
                  <a:solidFill>
                    <a:srgbClr val="1F497D"/>
                  </a:solidFill>
                </a:rPr>
                <a:t> 262 815 </a:t>
              </a:r>
              <a:r>
                <a:rPr lang="fr-FR" sz="2000" b="1" dirty="0" smtClean="0">
                  <a:solidFill>
                    <a:srgbClr val="1F497D"/>
                  </a:solidFill>
                </a:rPr>
                <a:t> K$</a:t>
              </a:r>
              <a:endParaRPr lang="fr-FR" sz="2000" b="1" cap="small" dirty="0">
                <a:solidFill>
                  <a:srgbClr val="1F497D"/>
                </a:solidFill>
              </a:endParaRPr>
            </a:p>
          </p:txBody>
        </p:sp>
        <p:pic>
          <p:nvPicPr>
            <p:cNvPr id="21" name="Imag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555" y="1642186"/>
              <a:ext cx="696303" cy="624271"/>
            </a:xfrm>
            <a:prstGeom prst="rect">
              <a:avLst/>
            </a:prstGeom>
          </p:spPr>
        </p:pic>
      </p:grpSp>
      <p:grpSp>
        <p:nvGrpSpPr>
          <p:cNvPr id="1028" name="Groupe 1027"/>
          <p:cNvGrpSpPr/>
          <p:nvPr/>
        </p:nvGrpSpPr>
        <p:grpSpPr>
          <a:xfrm>
            <a:off x="505244" y="1445336"/>
            <a:ext cx="8042781" cy="810856"/>
            <a:chOff x="387789" y="2188403"/>
            <a:chExt cx="8215796" cy="810856"/>
          </a:xfrm>
        </p:grpSpPr>
        <p:sp>
          <p:nvSpPr>
            <p:cNvPr id="8" name="ZoneTexte 7"/>
            <p:cNvSpPr txBox="1"/>
            <p:nvPr/>
          </p:nvSpPr>
          <p:spPr>
            <a:xfrm>
              <a:off x="1091838" y="2188403"/>
              <a:ext cx="6953795" cy="400110"/>
            </a:xfrm>
            <a:prstGeom prst="rect">
              <a:avLst/>
            </a:prstGeom>
            <a:noFill/>
          </p:spPr>
          <p:txBody>
            <a:bodyPr wrap="square" rtlCol="0">
              <a:spAutoFit/>
            </a:bodyPr>
            <a:lstStyle/>
            <a:p>
              <a:pPr>
                <a:spcBef>
                  <a:spcPts val="480"/>
                </a:spcBef>
              </a:pPr>
              <a:r>
                <a:rPr lang="fr-FR" sz="2000" b="1" dirty="0">
                  <a:solidFill>
                    <a:srgbClr val="1F497D"/>
                  </a:solidFill>
                </a:rPr>
                <a:t>Eau et assainissement</a:t>
              </a:r>
            </a:p>
          </p:txBody>
        </p:sp>
        <p:sp>
          <p:nvSpPr>
            <p:cNvPr id="11" name="ZoneTexte 10"/>
            <p:cNvSpPr txBox="1"/>
            <p:nvPr/>
          </p:nvSpPr>
          <p:spPr>
            <a:xfrm>
              <a:off x="1091838" y="2552983"/>
              <a:ext cx="3768194" cy="369332"/>
            </a:xfrm>
            <a:prstGeom prst="rect">
              <a:avLst/>
            </a:prstGeom>
            <a:gradFill>
              <a:gsLst>
                <a:gs pos="0">
                  <a:schemeClr val="accent1">
                    <a:lumMod val="20000"/>
                    <a:lumOff val="80000"/>
                  </a:schemeClr>
                </a:gs>
                <a:gs pos="50000">
                  <a:schemeClr val="accent1">
                    <a:tint val="44500"/>
                    <a:satMod val="160000"/>
                  </a:schemeClr>
                </a:gs>
                <a:gs pos="100000">
                  <a:schemeClr val="tx2">
                    <a:lumMod val="40000"/>
                    <a:lumOff val="60000"/>
                  </a:schemeClr>
                </a:gs>
              </a:gsLst>
              <a:lin ang="0" scaled="0"/>
            </a:gradFill>
          </p:spPr>
          <p:txBody>
            <a:bodyPr wrap="square" rtlCol="0">
              <a:spAutoFit/>
            </a:bodyPr>
            <a:lstStyle>
              <a:defPPr>
                <a:defRPr lang="fr-FR"/>
              </a:defPPr>
              <a:lvl1pPr marL="1588" algn="r">
                <a:spcBef>
                  <a:spcPts val="480"/>
                </a:spcBef>
                <a:spcAft>
                  <a:spcPts val="0"/>
                </a:spcAft>
                <a:defRPr b="1">
                  <a:solidFill>
                    <a:srgbClr val="1F497D"/>
                  </a:solidFill>
                </a:defRPr>
              </a:lvl1pPr>
            </a:lstStyle>
            <a:p>
              <a:r>
                <a:rPr lang="fr-FR" dirty="0"/>
                <a:t>Nombre de subventions : </a:t>
              </a:r>
              <a:r>
                <a:rPr lang="fr-FR" dirty="0" smtClean="0"/>
                <a:t>5</a:t>
              </a:r>
              <a:endParaRPr lang="fr-FR" dirty="0"/>
            </a:p>
          </p:txBody>
        </p:sp>
        <p:sp>
          <p:nvSpPr>
            <p:cNvPr id="23" name="ZoneTexte 22"/>
            <p:cNvSpPr txBox="1"/>
            <p:nvPr/>
          </p:nvSpPr>
          <p:spPr>
            <a:xfrm>
              <a:off x="4862214" y="2476039"/>
              <a:ext cx="3741371" cy="523220"/>
            </a:xfrm>
            <a:prstGeom prst="rect">
              <a:avLst/>
            </a:prstGeom>
            <a:noFill/>
          </p:spPr>
          <p:txBody>
            <a:bodyPr wrap="square" rtlCol="0">
              <a:spAutoFit/>
            </a:bodyPr>
            <a:lstStyle/>
            <a:p>
              <a:pPr marL="0" lvl="2">
                <a:spcBef>
                  <a:spcPct val="20000"/>
                </a:spcBef>
              </a:pPr>
              <a:r>
                <a:rPr lang="fr-FR" sz="2800" b="1" dirty="0" smtClean="0">
                  <a:solidFill>
                    <a:srgbClr val="1F497D"/>
                  </a:solidFill>
                </a:rPr>
                <a:t>413 091</a:t>
              </a:r>
              <a:r>
                <a:rPr lang="fr-FR" sz="2000" b="1" dirty="0" smtClean="0">
                  <a:solidFill>
                    <a:srgbClr val="1F497D"/>
                  </a:solidFill>
                </a:rPr>
                <a:t> $</a:t>
              </a:r>
              <a:endParaRPr lang="fr-FR" sz="2000" b="1" cap="small" dirty="0">
                <a:solidFill>
                  <a:srgbClr val="1F497D"/>
                </a:solidFill>
              </a:endParaRPr>
            </a:p>
          </p:txBody>
        </p:sp>
        <p:pic>
          <p:nvPicPr>
            <p:cNvPr id="29" name="Imag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789" y="2289590"/>
              <a:ext cx="643834" cy="667679"/>
            </a:xfrm>
            <a:prstGeom prst="rect">
              <a:avLst/>
            </a:prstGeom>
          </p:spPr>
        </p:pic>
      </p:grpSp>
      <p:grpSp>
        <p:nvGrpSpPr>
          <p:cNvPr id="1029" name="Groupe 1028"/>
          <p:cNvGrpSpPr/>
          <p:nvPr/>
        </p:nvGrpSpPr>
        <p:grpSpPr>
          <a:xfrm>
            <a:off x="505244" y="2948114"/>
            <a:ext cx="7196022" cy="811254"/>
            <a:chOff x="376536" y="2886785"/>
            <a:chExt cx="7196022" cy="811254"/>
          </a:xfrm>
        </p:grpSpPr>
        <p:sp>
          <p:nvSpPr>
            <p:cNvPr id="12" name="ZoneTexte 11"/>
            <p:cNvSpPr txBox="1"/>
            <p:nvPr/>
          </p:nvSpPr>
          <p:spPr>
            <a:xfrm>
              <a:off x="1091838" y="2886785"/>
              <a:ext cx="6480720" cy="400110"/>
            </a:xfrm>
            <a:prstGeom prst="rect">
              <a:avLst/>
            </a:prstGeom>
            <a:noFill/>
          </p:spPr>
          <p:txBody>
            <a:bodyPr wrap="square" rtlCol="0">
              <a:spAutoFit/>
            </a:bodyPr>
            <a:lstStyle/>
            <a:p>
              <a:pPr>
                <a:spcBef>
                  <a:spcPts val="480"/>
                </a:spcBef>
              </a:pPr>
              <a:r>
                <a:rPr lang="fr-FR" sz="2000" b="1" dirty="0">
                  <a:solidFill>
                    <a:srgbClr val="1F497D"/>
                  </a:solidFill>
                </a:rPr>
                <a:t>Alphabétisation et éducation de base</a:t>
              </a:r>
            </a:p>
          </p:txBody>
        </p:sp>
        <p:sp>
          <p:nvSpPr>
            <p:cNvPr id="13" name="ZoneTexte 12"/>
            <p:cNvSpPr txBox="1"/>
            <p:nvPr/>
          </p:nvSpPr>
          <p:spPr>
            <a:xfrm>
              <a:off x="1091838" y="3251365"/>
              <a:ext cx="2616066" cy="369332"/>
            </a:xfrm>
            <a:prstGeom prst="rect">
              <a:avLst/>
            </a:prstGeom>
            <a:gradFill>
              <a:gsLst>
                <a:gs pos="0">
                  <a:schemeClr val="accent1">
                    <a:lumMod val="20000"/>
                    <a:lumOff val="80000"/>
                  </a:schemeClr>
                </a:gs>
                <a:gs pos="50000">
                  <a:schemeClr val="accent1">
                    <a:tint val="44500"/>
                    <a:satMod val="160000"/>
                  </a:schemeClr>
                </a:gs>
                <a:gs pos="100000">
                  <a:schemeClr val="tx2">
                    <a:lumMod val="40000"/>
                    <a:lumOff val="60000"/>
                  </a:schemeClr>
                </a:gs>
              </a:gsLst>
              <a:lin ang="0" scaled="0"/>
            </a:gradFill>
          </p:spPr>
          <p:txBody>
            <a:bodyPr wrap="square" rtlCol="0">
              <a:spAutoFit/>
            </a:bodyPr>
            <a:lstStyle>
              <a:defPPr>
                <a:defRPr lang="fr-FR"/>
              </a:defPPr>
              <a:lvl1pPr marL="1588" algn="r">
                <a:spcBef>
                  <a:spcPts val="480"/>
                </a:spcBef>
                <a:spcAft>
                  <a:spcPts val="0"/>
                </a:spcAft>
                <a:defRPr b="1">
                  <a:solidFill>
                    <a:srgbClr val="1F497D"/>
                  </a:solidFill>
                </a:defRPr>
              </a:lvl1pPr>
            </a:lstStyle>
            <a:p>
              <a:r>
                <a:rPr lang="fr-FR" dirty="0" smtClean="0"/>
                <a:t>3</a:t>
              </a:r>
              <a:endParaRPr lang="fr-FR" dirty="0"/>
            </a:p>
          </p:txBody>
        </p:sp>
        <p:sp>
          <p:nvSpPr>
            <p:cNvPr id="24" name="ZoneTexte 23"/>
            <p:cNvSpPr txBox="1"/>
            <p:nvPr/>
          </p:nvSpPr>
          <p:spPr>
            <a:xfrm>
              <a:off x="3721728" y="3174819"/>
              <a:ext cx="1728191" cy="523220"/>
            </a:xfrm>
            <a:prstGeom prst="rect">
              <a:avLst/>
            </a:prstGeom>
            <a:noFill/>
          </p:spPr>
          <p:txBody>
            <a:bodyPr wrap="square" rtlCol="0">
              <a:spAutoFit/>
            </a:bodyPr>
            <a:lstStyle/>
            <a:p>
              <a:pPr marL="0" lvl="2">
                <a:spcBef>
                  <a:spcPct val="20000"/>
                </a:spcBef>
              </a:pPr>
              <a:r>
                <a:rPr lang="fr-FR" sz="2800" b="1" dirty="0" smtClean="0">
                  <a:solidFill>
                    <a:srgbClr val="1F497D"/>
                  </a:solidFill>
                </a:rPr>
                <a:t>210 328 </a:t>
              </a:r>
              <a:r>
                <a:rPr lang="fr-FR" sz="2000" b="1" dirty="0" smtClean="0">
                  <a:solidFill>
                    <a:srgbClr val="1F497D"/>
                  </a:solidFill>
                </a:rPr>
                <a:t>$</a:t>
              </a:r>
              <a:endParaRPr lang="fr-FR" sz="2000" b="1" cap="small" dirty="0">
                <a:solidFill>
                  <a:srgbClr val="1F497D"/>
                </a:solidFill>
              </a:endParaRPr>
            </a:p>
          </p:txBody>
        </p:sp>
        <p:pic>
          <p:nvPicPr>
            <p:cNvPr id="30" name="Imag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6536" y="2999259"/>
              <a:ext cx="666340" cy="654510"/>
            </a:xfrm>
            <a:prstGeom prst="rect">
              <a:avLst/>
            </a:prstGeom>
          </p:spPr>
        </p:pic>
      </p:grpSp>
      <p:grpSp>
        <p:nvGrpSpPr>
          <p:cNvPr id="1030" name="Groupe 1029"/>
          <p:cNvGrpSpPr/>
          <p:nvPr/>
        </p:nvGrpSpPr>
        <p:grpSpPr>
          <a:xfrm>
            <a:off x="505244" y="5319915"/>
            <a:ext cx="6956446" cy="810856"/>
            <a:chOff x="400088" y="3585167"/>
            <a:chExt cx="6956446" cy="810856"/>
          </a:xfrm>
        </p:grpSpPr>
        <p:sp>
          <p:nvSpPr>
            <p:cNvPr id="14" name="ZoneTexte 13"/>
            <p:cNvSpPr txBox="1"/>
            <p:nvPr/>
          </p:nvSpPr>
          <p:spPr>
            <a:xfrm>
              <a:off x="1091838" y="3585167"/>
              <a:ext cx="6264696" cy="400110"/>
            </a:xfrm>
            <a:prstGeom prst="rect">
              <a:avLst/>
            </a:prstGeom>
            <a:noFill/>
          </p:spPr>
          <p:txBody>
            <a:bodyPr wrap="square" rtlCol="0">
              <a:spAutoFit/>
            </a:bodyPr>
            <a:lstStyle/>
            <a:p>
              <a:pPr>
                <a:spcBef>
                  <a:spcPts val="480"/>
                </a:spcBef>
              </a:pPr>
              <a:r>
                <a:rPr lang="fr-FR" sz="2000" b="1" dirty="0">
                  <a:solidFill>
                    <a:srgbClr val="1F497D"/>
                  </a:solidFill>
                </a:rPr>
                <a:t>Développement économique et local</a:t>
              </a:r>
            </a:p>
          </p:txBody>
        </p:sp>
        <p:sp>
          <p:nvSpPr>
            <p:cNvPr id="6" name="Rectangle 5"/>
            <p:cNvSpPr/>
            <p:nvPr/>
          </p:nvSpPr>
          <p:spPr>
            <a:xfrm>
              <a:off x="1091838" y="3949747"/>
              <a:ext cx="383818" cy="369332"/>
            </a:xfrm>
            <a:prstGeom prst="rect">
              <a:avLst/>
            </a:prstGeom>
            <a:gradFill>
              <a:gsLst>
                <a:gs pos="0">
                  <a:schemeClr val="accent1">
                    <a:lumMod val="20000"/>
                    <a:lumOff val="80000"/>
                  </a:schemeClr>
                </a:gs>
                <a:gs pos="50000">
                  <a:schemeClr val="accent1">
                    <a:tint val="44500"/>
                    <a:satMod val="160000"/>
                  </a:schemeClr>
                </a:gs>
                <a:gs pos="100000">
                  <a:schemeClr val="tx2">
                    <a:lumMod val="40000"/>
                    <a:lumOff val="60000"/>
                  </a:schemeClr>
                </a:gs>
              </a:gsLst>
              <a:lin ang="0" scaled="0"/>
            </a:gradFill>
          </p:spPr>
          <p:txBody>
            <a:bodyPr wrap="square" rtlCol="0">
              <a:spAutoFit/>
            </a:bodyPr>
            <a:lstStyle/>
            <a:p>
              <a:pPr marL="1588" algn="r">
                <a:spcBef>
                  <a:spcPts val="480"/>
                </a:spcBef>
              </a:pPr>
              <a:r>
                <a:rPr lang="fr-FR" b="1" dirty="0" smtClean="0">
                  <a:solidFill>
                    <a:srgbClr val="1F497D"/>
                  </a:solidFill>
                </a:rPr>
                <a:t>0</a:t>
              </a:r>
              <a:endParaRPr lang="fr-FR" b="1" dirty="0">
                <a:solidFill>
                  <a:srgbClr val="1F497D"/>
                </a:solidFill>
              </a:endParaRPr>
            </a:p>
          </p:txBody>
        </p:sp>
        <p:sp>
          <p:nvSpPr>
            <p:cNvPr id="25" name="ZoneTexte 24"/>
            <p:cNvSpPr txBox="1"/>
            <p:nvPr/>
          </p:nvSpPr>
          <p:spPr>
            <a:xfrm>
              <a:off x="1477661" y="3872803"/>
              <a:ext cx="5167115" cy="523220"/>
            </a:xfrm>
            <a:prstGeom prst="rect">
              <a:avLst/>
            </a:prstGeom>
            <a:noFill/>
          </p:spPr>
          <p:txBody>
            <a:bodyPr wrap="square" rtlCol="0">
              <a:spAutoFit/>
            </a:bodyPr>
            <a:lstStyle/>
            <a:p>
              <a:pPr marL="0" lvl="2">
                <a:spcBef>
                  <a:spcPct val="20000"/>
                </a:spcBef>
              </a:pPr>
              <a:r>
                <a:rPr lang="fr-FR" sz="2800" b="1" dirty="0" smtClean="0">
                  <a:solidFill>
                    <a:srgbClr val="1F497D"/>
                  </a:solidFill>
                </a:rPr>
                <a:t>0 $</a:t>
              </a:r>
              <a:endParaRPr lang="fr-FR" sz="2000" b="1" cap="small" dirty="0">
                <a:solidFill>
                  <a:srgbClr val="1F497D"/>
                </a:solidFill>
              </a:endParaRPr>
            </a:p>
          </p:txBody>
        </p:sp>
        <p:pic>
          <p:nvPicPr>
            <p:cNvPr id="31" name="Image 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0088" y="3724709"/>
              <a:ext cx="619237" cy="654510"/>
            </a:xfrm>
            <a:prstGeom prst="rect">
              <a:avLst/>
            </a:prstGeom>
          </p:spPr>
        </p:pic>
      </p:grpSp>
      <p:grpSp>
        <p:nvGrpSpPr>
          <p:cNvPr id="1031" name="Groupe 1030"/>
          <p:cNvGrpSpPr/>
          <p:nvPr/>
        </p:nvGrpSpPr>
        <p:grpSpPr>
          <a:xfrm>
            <a:off x="505244" y="4577917"/>
            <a:ext cx="4558257" cy="825494"/>
            <a:chOff x="374395" y="4319079"/>
            <a:chExt cx="4558257" cy="825494"/>
          </a:xfrm>
        </p:grpSpPr>
        <p:sp>
          <p:nvSpPr>
            <p:cNvPr id="15" name="Rectangle 14"/>
            <p:cNvSpPr/>
            <p:nvPr/>
          </p:nvSpPr>
          <p:spPr>
            <a:xfrm>
              <a:off x="1091838" y="4319079"/>
              <a:ext cx="3432606" cy="400110"/>
            </a:xfrm>
            <a:prstGeom prst="rect">
              <a:avLst/>
            </a:prstGeom>
          </p:spPr>
          <p:txBody>
            <a:bodyPr wrap="none">
              <a:spAutoFit/>
            </a:bodyPr>
            <a:lstStyle/>
            <a:p>
              <a:pPr>
                <a:spcBef>
                  <a:spcPts val="480"/>
                </a:spcBef>
              </a:pPr>
              <a:r>
                <a:rPr lang="fr-FR" sz="2000" b="1" dirty="0">
                  <a:solidFill>
                    <a:srgbClr val="1F497D"/>
                  </a:solidFill>
                </a:rPr>
                <a:t>Santé de la mère et de l’enfant</a:t>
              </a:r>
            </a:p>
          </p:txBody>
        </p:sp>
        <p:sp>
          <p:nvSpPr>
            <p:cNvPr id="17" name="Rectangle 16"/>
            <p:cNvSpPr/>
            <p:nvPr/>
          </p:nvSpPr>
          <p:spPr>
            <a:xfrm>
              <a:off x="1091837" y="4683659"/>
              <a:ext cx="861279" cy="369332"/>
            </a:xfrm>
            <a:prstGeom prst="rect">
              <a:avLst/>
            </a:prstGeom>
            <a:gradFill>
              <a:gsLst>
                <a:gs pos="0">
                  <a:schemeClr val="accent1">
                    <a:lumMod val="20000"/>
                    <a:lumOff val="80000"/>
                  </a:schemeClr>
                </a:gs>
                <a:gs pos="50000">
                  <a:schemeClr val="accent1">
                    <a:tint val="44500"/>
                    <a:satMod val="160000"/>
                  </a:schemeClr>
                </a:gs>
                <a:gs pos="100000">
                  <a:schemeClr val="tx2">
                    <a:lumMod val="40000"/>
                    <a:lumOff val="60000"/>
                  </a:schemeClr>
                </a:gs>
              </a:gsLst>
              <a:lin ang="0" scaled="0"/>
            </a:gradFill>
          </p:spPr>
          <p:txBody>
            <a:bodyPr wrap="square" rtlCol="0">
              <a:spAutoFit/>
            </a:bodyPr>
            <a:lstStyle/>
            <a:p>
              <a:pPr marL="1588" algn="r">
                <a:spcBef>
                  <a:spcPts val="480"/>
                </a:spcBef>
              </a:pPr>
              <a:r>
                <a:rPr lang="fr-FR" b="1" dirty="0" smtClean="0">
                  <a:solidFill>
                    <a:srgbClr val="1F497D"/>
                  </a:solidFill>
                </a:rPr>
                <a:t>1</a:t>
              </a:r>
              <a:endParaRPr lang="fr-FR" b="1" dirty="0">
                <a:solidFill>
                  <a:srgbClr val="1F497D"/>
                </a:solidFill>
              </a:endParaRPr>
            </a:p>
          </p:txBody>
        </p:sp>
        <p:sp>
          <p:nvSpPr>
            <p:cNvPr id="26" name="ZoneTexte 25"/>
            <p:cNvSpPr txBox="1"/>
            <p:nvPr/>
          </p:nvSpPr>
          <p:spPr>
            <a:xfrm>
              <a:off x="1953117" y="4606261"/>
              <a:ext cx="2979535" cy="523220"/>
            </a:xfrm>
            <a:prstGeom prst="rect">
              <a:avLst/>
            </a:prstGeom>
            <a:noFill/>
          </p:spPr>
          <p:txBody>
            <a:bodyPr wrap="square" rtlCol="0">
              <a:spAutoFit/>
            </a:bodyPr>
            <a:lstStyle/>
            <a:p>
              <a:pPr marL="0" lvl="2">
                <a:spcBef>
                  <a:spcPct val="20000"/>
                </a:spcBef>
              </a:pPr>
              <a:r>
                <a:rPr lang="fr-FR" sz="2800" b="1" dirty="0" smtClean="0">
                  <a:solidFill>
                    <a:srgbClr val="1F497D"/>
                  </a:solidFill>
                </a:rPr>
                <a:t>53 286 $</a:t>
              </a:r>
              <a:endParaRPr lang="fr-FR" sz="2000" b="1" cap="small" dirty="0">
                <a:solidFill>
                  <a:srgbClr val="1F497D"/>
                </a:solidFill>
              </a:endParaRPr>
            </a:p>
          </p:txBody>
        </p:sp>
        <p:pic>
          <p:nvPicPr>
            <p:cNvPr id="1024" name="Image 10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4395" y="4457693"/>
              <a:ext cx="670623" cy="686880"/>
            </a:xfrm>
            <a:prstGeom prst="rect">
              <a:avLst/>
            </a:prstGeom>
          </p:spPr>
        </p:pic>
      </p:grpSp>
      <p:grpSp>
        <p:nvGrpSpPr>
          <p:cNvPr id="1032" name="Groupe 1031"/>
          <p:cNvGrpSpPr/>
          <p:nvPr/>
        </p:nvGrpSpPr>
        <p:grpSpPr>
          <a:xfrm>
            <a:off x="505244" y="3675599"/>
            <a:ext cx="5692250" cy="988690"/>
            <a:chOff x="368140" y="5076349"/>
            <a:chExt cx="5692250" cy="988690"/>
          </a:xfrm>
        </p:grpSpPr>
        <p:sp>
          <p:nvSpPr>
            <p:cNvPr id="18" name="Rectangle 17"/>
            <p:cNvSpPr/>
            <p:nvPr/>
          </p:nvSpPr>
          <p:spPr>
            <a:xfrm>
              <a:off x="1091838" y="5076349"/>
              <a:ext cx="4581382" cy="400110"/>
            </a:xfrm>
            <a:prstGeom prst="rect">
              <a:avLst/>
            </a:prstGeom>
          </p:spPr>
          <p:txBody>
            <a:bodyPr wrap="none">
              <a:spAutoFit/>
            </a:bodyPr>
            <a:lstStyle/>
            <a:p>
              <a:pPr>
                <a:spcBef>
                  <a:spcPts val="480"/>
                </a:spcBef>
              </a:pPr>
              <a:r>
                <a:rPr lang="fr-FR" sz="2000" b="1" dirty="0">
                  <a:solidFill>
                    <a:srgbClr val="1F497D"/>
                  </a:solidFill>
                </a:rPr>
                <a:t>Paix et prévention/résolution des conflits</a:t>
              </a:r>
            </a:p>
          </p:txBody>
        </p:sp>
        <p:sp>
          <p:nvSpPr>
            <p:cNvPr id="19" name="Rectangle 18"/>
            <p:cNvSpPr/>
            <p:nvPr/>
          </p:nvSpPr>
          <p:spPr>
            <a:xfrm>
              <a:off x="1091838" y="5328455"/>
              <a:ext cx="4968552" cy="307777"/>
            </a:xfrm>
            <a:prstGeom prst="rect">
              <a:avLst/>
            </a:prstGeom>
          </p:spPr>
          <p:txBody>
            <a:bodyPr wrap="square">
              <a:spAutoFit/>
            </a:bodyPr>
            <a:lstStyle/>
            <a:p>
              <a:pPr>
                <a:spcBef>
                  <a:spcPts val="480"/>
                </a:spcBef>
              </a:pPr>
              <a:r>
                <a:rPr lang="fr-FR" sz="1400" b="1" dirty="0" smtClean="0">
                  <a:solidFill>
                    <a:srgbClr val="1F497D"/>
                  </a:solidFill>
                </a:rPr>
                <a:t>(</a:t>
              </a:r>
              <a:r>
                <a:rPr lang="fr-FR" sz="1400" b="1" dirty="0">
                  <a:solidFill>
                    <a:srgbClr val="1F497D"/>
                  </a:solidFill>
                </a:rPr>
                <a:t>à l’exception des Centres du Rotary pour la paix)</a:t>
              </a:r>
              <a:endParaRPr lang="fr-FR" sz="1400" dirty="0">
                <a:solidFill>
                  <a:prstClr val="black"/>
                </a:solidFill>
                <a:latin typeface="Times New Roman"/>
                <a:ea typeface="Times New Roman"/>
              </a:endParaRPr>
            </a:p>
          </p:txBody>
        </p:sp>
        <p:sp>
          <p:nvSpPr>
            <p:cNvPr id="20" name="Rectangle 19"/>
            <p:cNvSpPr/>
            <p:nvPr/>
          </p:nvSpPr>
          <p:spPr>
            <a:xfrm>
              <a:off x="1091838" y="5618763"/>
              <a:ext cx="1710048" cy="369332"/>
            </a:xfrm>
            <a:prstGeom prst="rect">
              <a:avLst/>
            </a:prstGeom>
            <a:gradFill>
              <a:gsLst>
                <a:gs pos="0">
                  <a:schemeClr val="accent1">
                    <a:lumMod val="20000"/>
                    <a:lumOff val="80000"/>
                  </a:schemeClr>
                </a:gs>
                <a:gs pos="50000">
                  <a:schemeClr val="accent1">
                    <a:tint val="44500"/>
                    <a:satMod val="160000"/>
                  </a:schemeClr>
                </a:gs>
                <a:gs pos="100000">
                  <a:schemeClr val="tx2">
                    <a:lumMod val="40000"/>
                    <a:lumOff val="60000"/>
                  </a:schemeClr>
                </a:gs>
              </a:gsLst>
              <a:lin ang="0" scaled="0"/>
            </a:gradFill>
          </p:spPr>
          <p:txBody>
            <a:bodyPr wrap="square" rtlCol="0">
              <a:spAutoFit/>
            </a:bodyPr>
            <a:lstStyle/>
            <a:p>
              <a:pPr marL="1588" algn="r">
                <a:spcBef>
                  <a:spcPts val="480"/>
                </a:spcBef>
              </a:pPr>
              <a:r>
                <a:rPr lang="fr-FR" b="1" dirty="0">
                  <a:solidFill>
                    <a:srgbClr val="1F497D"/>
                  </a:solidFill>
                </a:rPr>
                <a:t>2</a:t>
              </a:r>
            </a:p>
          </p:txBody>
        </p:sp>
        <p:sp>
          <p:nvSpPr>
            <p:cNvPr id="27" name="ZoneTexte 26"/>
            <p:cNvSpPr txBox="1"/>
            <p:nvPr/>
          </p:nvSpPr>
          <p:spPr>
            <a:xfrm>
              <a:off x="2801886" y="5541819"/>
              <a:ext cx="2947397" cy="523220"/>
            </a:xfrm>
            <a:prstGeom prst="rect">
              <a:avLst/>
            </a:prstGeom>
            <a:noFill/>
          </p:spPr>
          <p:txBody>
            <a:bodyPr wrap="square" rtlCol="0">
              <a:spAutoFit/>
            </a:bodyPr>
            <a:lstStyle/>
            <a:p>
              <a:pPr marL="0" lvl="2">
                <a:spcBef>
                  <a:spcPct val="20000"/>
                </a:spcBef>
              </a:pPr>
              <a:r>
                <a:rPr lang="fr-FR" sz="2800" b="1" dirty="0" smtClean="0">
                  <a:solidFill>
                    <a:srgbClr val="1F497D"/>
                  </a:solidFill>
                </a:rPr>
                <a:t>75 250 $</a:t>
              </a:r>
              <a:endParaRPr lang="fr-FR" sz="2000" b="1" cap="small" dirty="0">
                <a:solidFill>
                  <a:srgbClr val="1F497D"/>
                </a:solidFill>
              </a:endParaRPr>
            </a:p>
          </p:txBody>
        </p:sp>
        <p:pic>
          <p:nvPicPr>
            <p:cNvPr id="1025" name="Image 10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8140" y="5276404"/>
              <a:ext cx="683132" cy="753944"/>
            </a:xfrm>
            <a:prstGeom prst="rect">
              <a:avLst/>
            </a:prstGeom>
          </p:spPr>
        </p:pic>
      </p:grpSp>
    </p:spTree>
    <p:extLst>
      <p:ext uri="{BB962C8B-B14F-4D97-AF65-F5344CB8AC3E}">
        <p14:creationId xmlns:p14="http://schemas.microsoft.com/office/powerpoint/2010/main" val="46921959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908720"/>
          </a:xfrm>
        </p:spPr>
        <p:txBody>
          <a:bodyPr>
            <a:noAutofit/>
          </a:bodyPr>
          <a:lstStyle/>
          <a:p>
            <a:r>
              <a:rPr lang="fr-FR" sz="3600" dirty="0" smtClean="0">
                <a:solidFill>
                  <a:schemeClr val="bg1"/>
                </a:solidFill>
              </a:rPr>
              <a:t>La Fondation : District 1680</a:t>
            </a:r>
            <a:endParaRPr lang="fr-FR" sz="3600" dirty="0">
              <a:solidFill>
                <a:schemeClr val="bg1"/>
              </a:solidFill>
            </a:endParaRPr>
          </a:p>
        </p:txBody>
      </p:sp>
      <p:sp>
        <p:nvSpPr>
          <p:cNvPr id="6" name="Espace réservé du contenu 5"/>
          <p:cNvSpPr>
            <a:spLocks noGrp="1"/>
          </p:cNvSpPr>
          <p:nvPr>
            <p:ph idx="1"/>
          </p:nvPr>
        </p:nvSpPr>
        <p:spPr>
          <a:xfrm>
            <a:off x="467544" y="1052736"/>
            <a:ext cx="8229600" cy="5040560"/>
          </a:xfrm>
        </p:spPr>
        <p:txBody>
          <a:bodyPr>
            <a:normAutofit fontScale="92500" lnSpcReduction="10000"/>
          </a:bodyPr>
          <a:lstStyle/>
          <a:p>
            <a:r>
              <a:rPr lang="fr-FR" b="1" dirty="0" smtClean="0">
                <a:solidFill>
                  <a:srgbClr val="1F497D"/>
                </a:solidFill>
              </a:rPr>
              <a:t>Subventions mondiales </a:t>
            </a:r>
            <a:r>
              <a:rPr lang="fr-FR" b="1" dirty="0">
                <a:solidFill>
                  <a:srgbClr val="1F497D"/>
                </a:solidFill>
              </a:rPr>
              <a:t>pour </a:t>
            </a:r>
            <a:r>
              <a:rPr lang="fr-FR" b="1" dirty="0" smtClean="0">
                <a:solidFill>
                  <a:srgbClr val="1F497D"/>
                </a:solidFill>
              </a:rPr>
              <a:t>15 </a:t>
            </a:r>
            <a:r>
              <a:rPr lang="fr-FR" b="1" dirty="0">
                <a:solidFill>
                  <a:srgbClr val="1F497D"/>
                </a:solidFill>
              </a:rPr>
              <a:t>actions en </a:t>
            </a:r>
            <a:r>
              <a:rPr lang="fr-FR" b="1" dirty="0" smtClean="0">
                <a:solidFill>
                  <a:srgbClr val="1F497D"/>
                </a:solidFill>
              </a:rPr>
              <a:t>cours et/ou en projet</a:t>
            </a:r>
            <a:endParaRPr lang="fr-FR" b="1" dirty="0">
              <a:solidFill>
                <a:srgbClr val="1F497D"/>
              </a:solidFill>
            </a:endParaRPr>
          </a:p>
          <a:p>
            <a:pPr marL="620713" lvl="1" indent="-260350"/>
            <a:r>
              <a:rPr lang="fr-FR" b="1" dirty="0" smtClean="0">
                <a:solidFill>
                  <a:srgbClr val="1F497D"/>
                </a:solidFill>
              </a:rPr>
              <a:t>Montant moyen financé par chaque club </a:t>
            </a:r>
            <a:r>
              <a:rPr lang="fr-FR" sz="3500" b="1" dirty="0" smtClean="0">
                <a:solidFill>
                  <a:srgbClr val="1F497D"/>
                </a:solidFill>
              </a:rPr>
              <a:t>2 540 $</a:t>
            </a:r>
          </a:p>
          <a:p>
            <a:pPr marL="623888" lvl="1" indent="-263525"/>
            <a:r>
              <a:rPr lang="fr-FR" b="1" dirty="0">
                <a:solidFill>
                  <a:srgbClr val="1F497D"/>
                </a:solidFill>
              </a:rPr>
              <a:t>Montant</a:t>
            </a:r>
            <a:r>
              <a:rPr lang="fr-FR" b="1" dirty="0" smtClean="0">
                <a:solidFill>
                  <a:srgbClr val="1F497D"/>
                </a:solidFill>
              </a:rPr>
              <a:t> des actions</a:t>
            </a:r>
          </a:p>
          <a:p>
            <a:pPr marL="896938" lvl="2"/>
            <a:r>
              <a:rPr lang="fr-FR" b="1" dirty="0" smtClean="0">
                <a:solidFill>
                  <a:srgbClr val="1F497D"/>
                </a:solidFill>
              </a:rPr>
              <a:t>Apport des Clubs du District		     68 600 $</a:t>
            </a:r>
          </a:p>
          <a:p>
            <a:pPr marL="896938" lvl="2"/>
            <a:r>
              <a:rPr lang="fr-FR" b="1" dirty="0" smtClean="0">
                <a:solidFill>
                  <a:srgbClr val="1F497D"/>
                </a:solidFill>
              </a:rPr>
              <a:t>Apport du D1680		                 145 358 $</a:t>
            </a:r>
          </a:p>
          <a:p>
            <a:pPr marL="896938" lvl="2"/>
            <a:r>
              <a:rPr lang="fr-FR" b="1" dirty="0" smtClean="0">
                <a:solidFill>
                  <a:srgbClr val="1F497D"/>
                </a:solidFill>
              </a:rPr>
              <a:t>Apport du FSD pour D1680 	</a:t>
            </a:r>
            <a:r>
              <a:rPr lang="fr-FR" b="1" dirty="0">
                <a:solidFill>
                  <a:srgbClr val="1F497D"/>
                </a:solidFill>
              </a:rPr>
              <a:t>	</a:t>
            </a:r>
            <a:r>
              <a:rPr lang="fr-FR" b="1" u="sng" dirty="0" smtClean="0">
                <a:solidFill>
                  <a:srgbClr val="1F497D"/>
                </a:solidFill>
              </a:rPr>
              <a:t>   299 883 $</a:t>
            </a:r>
          </a:p>
          <a:p>
            <a:pPr marL="896938" lvl="2"/>
            <a:r>
              <a:rPr lang="fr-FR" b="1" dirty="0" smtClean="0">
                <a:solidFill>
                  <a:srgbClr val="1F497D"/>
                </a:solidFill>
              </a:rPr>
              <a:t>  			Total D1680          513 841 $</a:t>
            </a:r>
          </a:p>
          <a:p>
            <a:pPr marL="896938" lvl="2"/>
            <a:endParaRPr lang="fr-FR" sz="1700" b="1" dirty="0" smtClean="0">
              <a:solidFill>
                <a:srgbClr val="1F497D"/>
              </a:solidFill>
            </a:endParaRPr>
          </a:p>
          <a:p>
            <a:pPr marL="896938" lvl="2"/>
            <a:r>
              <a:rPr lang="fr-FR" b="1" dirty="0" smtClean="0">
                <a:solidFill>
                  <a:srgbClr val="1F497D"/>
                </a:solidFill>
              </a:rPr>
              <a:t>Autres Districts  + FSD + clubs	   	  500 929 $</a:t>
            </a:r>
          </a:p>
          <a:p>
            <a:pPr marL="896938" lvl="2"/>
            <a:r>
              <a:rPr lang="fr-FR" b="1" dirty="0" smtClean="0">
                <a:solidFill>
                  <a:srgbClr val="1F497D"/>
                </a:solidFill>
              </a:rPr>
              <a:t>Total		       </a:t>
            </a:r>
            <a:r>
              <a:rPr lang="fr-FR" sz="3600" b="1" dirty="0" smtClean="0">
                <a:solidFill>
                  <a:srgbClr val="1F497D"/>
                </a:solidFill>
              </a:rPr>
              <a:t>1 014 770 $</a:t>
            </a:r>
            <a:endParaRPr lang="fr-FR" sz="3600" b="1" dirty="0">
              <a:solidFill>
                <a:srgbClr val="1F497D"/>
              </a:solidFill>
            </a:endParaRPr>
          </a:p>
          <a:p>
            <a:pPr marL="457200" lvl="1" indent="0">
              <a:buNone/>
            </a:pPr>
            <a:r>
              <a:rPr lang="fr-FR" b="1" dirty="0" smtClean="0">
                <a:solidFill>
                  <a:srgbClr val="1F497D"/>
                </a:solidFill>
              </a:rPr>
              <a:t>Pour ces actions, 27 clubs du district sont impliqués</a:t>
            </a:r>
          </a:p>
          <a:p>
            <a:pPr lvl="1"/>
            <a:endParaRPr lang="fr-FR" b="1" dirty="0">
              <a:solidFill>
                <a:srgbClr val="1F497D"/>
              </a:solidFill>
            </a:endParaRPr>
          </a:p>
          <a:p>
            <a:pPr lvl="1"/>
            <a:endParaRPr lang="fr-FR" b="1" dirty="0" smtClean="0">
              <a:solidFill>
                <a:srgbClr val="1F497D"/>
              </a:solidFill>
            </a:endParaRPr>
          </a:p>
          <a:p>
            <a:pPr lvl="1"/>
            <a:endParaRPr lang="fr-FR" b="1" dirty="0">
              <a:solidFill>
                <a:srgbClr val="1F497D"/>
              </a:solidFill>
            </a:endParaRPr>
          </a:p>
        </p:txBody>
      </p:sp>
      <p:sp>
        <p:nvSpPr>
          <p:cNvPr id="4" name="Espace réservé du numéro de diapositive 3"/>
          <p:cNvSpPr>
            <a:spLocks noGrp="1"/>
          </p:cNvSpPr>
          <p:nvPr>
            <p:ph type="sldNum" sz="quarter" idx="12"/>
          </p:nvPr>
        </p:nvSpPr>
        <p:spPr/>
        <p:txBody>
          <a:bodyPr/>
          <a:lstStyle/>
          <a:p>
            <a:fld id="{02A65BE1-FD53-4834-8281-5F57B3256B03}" type="slidenum">
              <a:rPr lang="fr-FR" smtClean="0">
                <a:solidFill>
                  <a:srgbClr val="B9B8B2"/>
                </a:solidFill>
              </a:rPr>
              <a:pPr/>
              <a:t>57</a:t>
            </a:fld>
            <a:endParaRPr lang="fr-FR" dirty="0">
              <a:solidFill>
                <a:srgbClr val="B9B8B2"/>
              </a:solidFill>
            </a:endParaRPr>
          </a:p>
        </p:txBody>
      </p:sp>
    </p:spTree>
    <p:extLst>
      <p:ext uri="{BB962C8B-B14F-4D97-AF65-F5344CB8AC3E}">
        <p14:creationId xmlns:p14="http://schemas.microsoft.com/office/powerpoint/2010/main" val="296208795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44824"/>
            <a:ext cx="9144000" cy="3992742"/>
          </a:xfrm>
          <a:prstGeom prst="rect">
            <a:avLst/>
          </a:prstGeom>
        </p:spPr>
      </p:pic>
      <p:sp>
        <p:nvSpPr>
          <p:cNvPr id="2" name="Titre 1"/>
          <p:cNvSpPr>
            <a:spLocks noGrp="1"/>
          </p:cNvSpPr>
          <p:nvPr>
            <p:ph type="title"/>
          </p:nvPr>
        </p:nvSpPr>
        <p:spPr>
          <a:xfrm>
            <a:off x="457200" y="0"/>
            <a:ext cx="8229600" cy="908720"/>
          </a:xfrm>
        </p:spPr>
        <p:txBody>
          <a:bodyPr>
            <a:noAutofit/>
          </a:bodyPr>
          <a:lstStyle/>
          <a:p>
            <a:pPr algn="l"/>
            <a:r>
              <a:rPr lang="fr-FR" sz="3600" dirty="0">
                <a:solidFill>
                  <a:schemeClr val="bg1"/>
                </a:solidFill>
              </a:rPr>
              <a:t>Subventions Mondiales</a:t>
            </a:r>
          </a:p>
        </p:txBody>
      </p:sp>
      <p:sp>
        <p:nvSpPr>
          <p:cNvPr id="4" name="Espace réservé du numéro de diapositive 3"/>
          <p:cNvSpPr>
            <a:spLocks noGrp="1"/>
          </p:cNvSpPr>
          <p:nvPr>
            <p:ph type="sldNum" sz="quarter" idx="12"/>
          </p:nvPr>
        </p:nvSpPr>
        <p:spPr/>
        <p:txBody>
          <a:bodyPr/>
          <a:lstStyle/>
          <a:p>
            <a:fld id="{02A65BE1-FD53-4834-8281-5F57B3256B03}" type="slidenum">
              <a:rPr lang="fr-FR" smtClean="0">
                <a:solidFill>
                  <a:prstClr val="black">
                    <a:tint val="75000"/>
                  </a:prstClr>
                </a:solidFill>
              </a:rPr>
              <a:pPr/>
              <a:t>58</a:t>
            </a:fld>
            <a:endParaRPr lang="fr-FR">
              <a:solidFill>
                <a:prstClr val="black">
                  <a:tint val="75000"/>
                </a:prstClr>
              </a:solidFill>
            </a:endParaRPr>
          </a:p>
        </p:txBody>
      </p:sp>
      <p:sp>
        <p:nvSpPr>
          <p:cNvPr id="7" name="Rectangle 2"/>
          <p:cNvSpPr>
            <a:spLocks noChangeArrowheads="1"/>
          </p:cNvSpPr>
          <p:nvPr/>
        </p:nvSpPr>
        <p:spPr bwMode="auto">
          <a:xfrm>
            <a:off x="251520" y="1052736"/>
            <a:ext cx="6110288"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nSpc>
                <a:spcPct val="90000"/>
              </a:lnSpc>
              <a:spcBef>
                <a:spcPts val="1200"/>
              </a:spcBef>
              <a:buClr>
                <a:srgbClr val="D2C896"/>
              </a:buClr>
              <a:buSzPct val="100000"/>
            </a:pPr>
            <a:r>
              <a:rPr lang="fr-FR" altLang="fr-FR" sz="4000" dirty="0">
                <a:solidFill>
                  <a:srgbClr val="00246C"/>
                </a:solidFill>
                <a:cs typeface="Arial" panose="020B0604020202020204" pitchFamily="34" charset="0"/>
              </a:rPr>
              <a:t>Rappel du fonctionnement de L’abondement un puissant levier pour les subventions</a:t>
            </a:r>
          </a:p>
        </p:txBody>
      </p:sp>
    </p:spTree>
    <p:extLst>
      <p:ext uri="{BB962C8B-B14F-4D97-AF65-F5344CB8AC3E}">
        <p14:creationId xmlns:p14="http://schemas.microsoft.com/office/powerpoint/2010/main" val="26160355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ous-titre 2"/>
          <p:cNvSpPr>
            <a:spLocks noGrp="1"/>
          </p:cNvSpPr>
          <p:nvPr>
            <p:ph type="subTitle" idx="1"/>
          </p:nvPr>
        </p:nvSpPr>
        <p:spPr>
          <a:xfrm>
            <a:off x="5621673" y="1335593"/>
            <a:ext cx="1599646" cy="915033"/>
          </a:xfrm>
        </p:spPr>
        <p:txBody>
          <a:bodyPr>
            <a:normAutofit/>
          </a:bodyPr>
          <a:lstStyle/>
          <a:p>
            <a:r>
              <a:rPr lang="fr-FR" sz="2400" b="1" dirty="0" smtClean="0">
                <a:solidFill>
                  <a:srgbClr val="202F66"/>
                </a:solidFill>
              </a:rPr>
              <a:t>Gérard</a:t>
            </a:r>
            <a:endParaRPr lang="fr-FR" sz="2400" b="1" dirty="0">
              <a:solidFill>
                <a:srgbClr val="202F66"/>
              </a:solidFill>
            </a:endParaRPr>
          </a:p>
          <a:p>
            <a:r>
              <a:rPr lang="fr-FR" sz="2400" b="1" dirty="0" smtClean="0">
                <a:solidFill>
                  <a:srgbClr val="202F66"/>
                </a:solidFill>
              </a:rPr>
              <a:t>GARNIER</a:t>
            </a:r>
            <a:endParaRPr lang="fr-FR" sz="2400" b="1" dirty="0">
              <a:solidFill>
                <a:srgbClr val="202F66"/>
              </a:solidFill>
            </a:endParaRPr>
          </a:p>
        </p:txBody>
      </p:sp>
      <p:sp>
        <p:nvSpPr>
          <p:cNvPr id="4" name="Espace réservé du numéro de diapositive 3"/>
          <p:cNvSpPr>
            <a:spLocks noGrp="1"/>
          </p:cNvSpPr>
          <p:nvPr>
            <p:ph type="sldNum" sz="quarter" idx="12"/>
          </p:nvPr>
        </p:nvSpPr>
        <p:spPr/>
        <p:txBody>
          <a:bodyPr/>
          <a:lstStyle/>
          <a:p>
            <a:fld id="{02A65BE1-FD53-4834-8281-5F57B3256B03}" type="slidenum">
              <a:rPr lang="fr-FR" smtClean="0">
                <a:solidFill>
                  <a:prstClr val="black">
                    <a:tint val="75000"/>
                  </a:prstClr>
                </a:solidFill>
              </a:rPr>
              <a:pPr/>
              <a:t>59</a:t>
            </a:fld>
            <a:endParaRPr lang="fr-FR">
              <a:solidFill>
                <a:prstClr val="black">
                  <a:tint val="75000"/>
                </a:prstClr>
              </a:solidFill>
            </a:endParaRPr>
          </a:p>
        </p:txBody>
      </p:sp>
      <p:sp>
        <p:nvSpPr>
          <p:cNvPr id="7" name="Titre 1"/>
          <p:cNvSpPr txBox="1">
            <a:spLocks/>
          </p:cNvSpPr>
          <p:nvPr/>
        </p:nvSpPr>
        <p:spPr>
          <a:xfrm>
            <a:off x="3008" y="2564904"/>
            <a:ext cx="9140991"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smtClean="0">
                <a:solidFill>
                  <a:prstClr val="white"/>
                </a:solidFill>
              </a:rPr>
              <a:t>Subventions</a:t>
            </a:r>
          </a:p>
          <a:p>
            <a:r>
              <a:rPr lang="fr-FR" dirty="0" smtClean="0">
                <a:solidFill>
                  <a:prstClr val="white"/>
                </a:solidFill>
              </a:rPr>
              <a:t>Equipe Formation Professionnelle</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1697" y="129565"/>
            <a:ext cx="1508775" cy="2101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40823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908720"/>
          </a:xfrm>
        </p:spPr>
        <p:txBody>
          <a:bodyPr>
            <a:normAutofit/>
          </a:bodyPr>
          <a:lstStyle/>
          <a:p>
            <a:pPr algn="l"/>
            <a:r>
              <a:rPr lang="fr-FR" dirty="0" smtClean="0">
                <a:solidFill>
                  <a:schemeClr val="bg1"/>
                </a:solidFill>
              </a:rPr>
              <a:t>Le Centenaire de notre Fondation</a:t>
            </a:r>
            <a:endParaRPr lang="fr-FR" dirty="0">
              <a:solidFill>
                <a:schemeClr val="bg1"/>
              </a:solidFill>
            </a:endParaRPr>
          </a:p>
        </p:txBody>
      </p:sp>
      <p:sp>
        <p:nvSpPr>
          <p:cNvPr id="4" name="Espace réservé du numéro de diapositive 3"/>
          <p:cNvSpPr>
            <a:spLocks noGrp="1"/>
          </p:cNvSpPr>
          <p:nvPr>
            <p:ph type="sldNum" sz="quarter" idx="12"/>
          </p:nvPr>
        </p:nvSpPr>
        <p:spPr/>
        <p:txBody>
          <a:bodyPr/>
          <a:lstStyle/>
          <a:p>
            <a:fld id="{02A65BE1-FD53-4834-8281-5F57B3256B03}" type="slidenum">
              <a:rPr lang="fr-FR" smtClean="0">
                <a:solidFill>
                  <a:prstClr val="black">
                    <a:tint val="75000"/>
                  </a:prstClr>
                </a:solidFill>
              </a:rPr>
              <a:pPr/>
              <a:t>6</a:t>
            </a:fld>
            <a:endParaRPr lang="fr-FR">
              <a:solidFill>
                <a:prstClr val="black">
                  <a:tint val="75000"/>
                </a:prstClr>
              </a:solidFill>
            </a:endParaRPr>
          </a:p>
        </p:txBody>
      </p:sp>
      <p:pic>
        <p:nvPicPr>
          <p:cNvPr id="5" name="Image 4"/>
          <p:cNvPicPr>
            <a:picLocks noChangeAspect="1"/>
          </p:cNvPicPr>
          <p:nvPr/>
        </p:nvPicPr>
        <p:blipFill>
          <a:blip r:embed="rId3"/>
          <a:stretch>
            <a:fillRect/>
          </a:stretch>
        </p:blipFill>
        <p:spPr>
          <a:xfrm>
            <a:off x="4559450" y="1773094"/>
            <a:ext cx="4127350" cy="3718882"/>
          </a:xfrm>
          <a:prstGeom prst="rect">
            <a:avLst/>
          </a:prstGeom>
        </p:spPr>
      </p:pic>
      <p:sp>
        <p:nvSpPr>
          <p:cNvPr id="6" name="Content Placeholder 2"/>
          <p:cNvSpPr txBox="1">
            <a:spLocks/>
          </p:cNvSpPr>
          <p:nvPr/>
        </p:nvSpPr>
        <p:spPr bwMode="auto">
          <a:xfrm>
            <a:off x="0" y="2204864"/>
            <a:ext cx="4264025" cy="266494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rgbClr val="17458F"/>
                </a:solidFill>
                <a:latin typeface="Georgia"/>
                <a:ea typeface="+mn-ea"/>
                <a:cs typeface="Georgia"/>
              </a:defRPr>
            </a:lvl1pPr>
            <a:lvl2pPr marL="742950" indent="-285750" algn="l" defTabSz="457200" rtl="0" eaLnBrk="1" latinLnBrk="0" hangingPunct="1">
              <a:spcBef>
                <a:spcPct val="20000"/>
              </a:spcBef>
              <a:buFont typeface="Arial"/>
              <a:buChar char="–"/>
              <a:defRPr sz="2800" kern="1200">
                <a:solidFill>
                  <a:srgbClr val="17458F"/>
                </a:solidFill>
                <a:latin typeface="Georgia"/>
                <a:ea typeface="+mn-ea"/>
                <a:cs typeface="Georgia"/>
              </a:defRPr>
            </a:lvl2pPr>
            <a:lvl3pPr marL="1143000" indent="-228600" algn="l" defTabSz="457200" rtl="0" eaLnBrk="1" latinLnBrk="0" hangingPunct="1">
              <a:spcBef>
                <a:spcPct val="20000"/>
              </a:spcBef>
              <a:buFont typeface="Arial"/>
              <a:buChar char="•"/>
              <a:defRPr sz="2400" kern="1200">
                <a:solidFill>
                  <a:srgbClr val="17458F"/>
                </a:solidFill>
                <a:latin typeface="Georgia"/>
                <a:ea typeface="+mn-ea"/>
                <a:cs typeface="Georgia"/>
              </a:defRPr>
            </a:lvl3pPr>
            <a:lvl4pPr marL="1600200" indent="-228600" algn="l" defTabSz="457200" rtl="0" eaLnBrk="1" latinLnBrk="0" hangingPunct="1">
              <a:spcBef>
                <a:spcPct val="20000"/>
              </a:spcBef>
              <a:buFont typeface="Arial"/>
              <a:buChar char="–"/>
              <a:defRPr sz="2000" kern="1200">
                <a:solidFill>
                  <a:srgbClr val="17458F"/>
                </a:solidFill>
                <a:latin typeface="Georgia"/>
                <a:ea typeface="+mn-ea"/>
                <a:cs typeface="Georgia"/>
              </a:defRPr>
            </a:lvl4pPr>
            <a:lvl5pPr marL="2057400" indent="-228600" algn="l" defTabSz="457200" rtl="0" eaLnBrk="1" latinLnBrk="0" hangingPunct="1">
              <a:spcBef>
                <a:spcPct val="20000"/>
              </a:spcBef>
              <a:buFont typeface="Arial"/>
              <a:buChar char="»"/>
              <a:defRPr sz="2000" kern="1200">
                <a:solidFill>
                  <a:srgbClr val="17458F"/>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fontAlgn="base">
              <a:spcBef>
                <a:spcPts val="0"/>
              </a:spcBef>
              <a:spcAft>
                <a:spcPct val="0"/>
              </a:spcAft>
              <a:buFont typeface="Arial" pitchFamily="34" charset="0"/>
              <a:buNone/>
            </a:pPr>
            <a:r>
              <a:rPr kumimoji="1" lang="en-US" altLang="en-US" sz="2800" b="1" dirty="0" smtClean="0">
                <a:solidFill>
                  <a:srgbClr val="202F66"/>
                </a:solidFill>
                <a:latin typeface="Arial Narrow"/>
              </a:rPr>
              <a:t>« Faire le </a:t>
            </a:r>
            <a:r>
              <a:rPr kumimoji="1" lang="fr-FR" altLang="en-US" sz="2800" b="1" dirty="0" smtClean="0">
                <a:solidFill>
                  <a:srgbClr val="202F66"/>
                </a:solidFill>
                <a:latin typeface="Arial Narrow"/>
              </a:rPr>
              <a:t>bien</a:t>
            </a:r>
          </a:p>
          <a:p>
            <a:pPr marL="0" indent="0" algn="ctr" fontAlgn="base">
              <a:spcBef>
                <a:spcPts val="0"/>
              </a:spcBef>
              <a:spcAft>
                <a:spcPct val="0"/>
              </a:spcAft>
              <a:buFont typeface="Arial" pitchFamily="34" charset="0"/>
              <a:buNone/>
            </a:pPr>
            <a:r>
              <a:rPr kumimoji="1" lang="en-US" altLang="en-US" sz="2800" b="1" dirty="0" smtClean="0">
                <a:solidFill>
                  <a:srgbClr val="202F66"/>
                </a:solidFill>
                <a:latin typeface="Arial Narrow"/>
              </a:rPr>
              <a:t>pour les </a:t>
            </a:r>
            <a:r>
              <a:rPr kumimoji="1" lang="fr-FR" altLang="en-US" sz="2800" b="1" dirty="0" smtClean="0">
                <a:solidFill>
                  <a:srgbClr val="202F66"/>
                </a:solidFill>
                <a:latin typeface="Arial Narrow"/>
              </a:rPr>
              <a:t>autres</a:t>
            </a:r>
          </a:p>
          <a:p>
            <a:pPr marL="0" indent="0" algn="ctr" fontAlgn="base">
              <a:spcBef>
                <a:spcPts val="0"/>
              </a:spcBef>
              <a:spcAft>
                <a:spcPct val="0"/>
              </a:spcAft>
              <a:buFont typeface="Arial" pitchFamily="34" charset="0"/>
              <a:buNone/>
            </a:pPr>
            <a:r>
              <a:rPr kumimoji="1" lang="en-US" altLang="en-US" sz="2800" b="1" dirty="0" smtClean="0">
                <a:solidFill>
                  <a:srgbClr val="202F66"/>
                </a:solidFill>
                <a:latin typeface="Arial Narrow"/>
              </a:rPr>
              <a:t>procure une joie sans commune </a:t>
            </a:r>
            <a:r>
              <a:rPr kumimoji="1" lang="fr-FR" altLang="en-US" sz="2800" b="1" dirty="0" smtClean="0">
                <a:solidFill>
                  <a:srgbClr val="202F66"/>
                </a:solidFill>
                <a:latin typeface="Arial Narrow"/>
              </a:rPr>
              <a:t>mesure</a:t>
            </a:r>
            <a:r>
              <a:rPr kumimoji="1" lang="en-US" altLang="en-US" sz="2800" b="1" dirty="0" smtClean="0">
                <a:solidFill>
                  <a:srgbClr val="202F66"/>
                </a:solidFill>
                <a:latin typeface="Arial Narrow"/>
              </a:rPr>
              <a:t>. »</a:t>
            </a:r>
          </a:p>
          <a:p>
            <a:pPr marL="0" indent="0" algn="ctr" fontAlgn="base">
              <a:spcBef>
                <a:spcPts val="0"/>
              </a:spcBef>
              <a:spcAft>
                <a:spcPct val="0"/>
              </a:spcAft>
              <a:buFont typeface="Arial" pitchFamily="34" charset="0"/>
              <a:buNone/>
            </a:pPr>
            <a:endParaRPr kumimoji="1" lang="en-US" altLang="en-US" sz="2800" b="1" dirty="0" smtClean="0">
              <a:solidFill>
                <a:srgbClr val="202F66"/>
              </a:solidFill>
              <a:latin typeface="Arial Narrow"/>
            </a:endParaRPr>
          </a:p>
          <a:p>
            <a:pPr marL="777240" indent="0" fontAlgn="base">
              <a:spcBef>
                <a:spcPts val="0"/>
              </a:spcBef>
              <a:spcAft>
                <a:spcPct val="0"/>
              </a:spcAft>
              <a:buFont typeface="Arial" pitchFamily="34" charset="0"/>
              <a:buNone/>
            </a:pPr>
            <a:r>
              <a:rPr kumimoji="1" lang="en-US" altLang="en-US" sz="2800" b="1" dirty="0" smtClean="0">
                <a:solidFill>
                  <a:srgbClr val="202F66"/>
                </a:solidFill>
                <a:latin typeface="Arial Narrow"/>
              </a:rPr>
              <a:t> — Arch Klumph, 1929</a:t>
            </a:r>
          </a:p>
          <a:p>
            <a:pPr marL="0" indent="0" fontAlgn="base">
              <a:spcBef>
                <a:spcPts val="0"/>
              </a:spcBef>
              <a:spcAft>
                <a:spcPct val="0"/>
              </a:spcAft>
              <a:buFont typeface="Arial" pitchFamily="34" charset="0"/>
              <a:buNone/>
            </a:pPr>
            <a:endParaRPr kumimoji="1" lang="fr-FR" altLang="en-US" sz="2800" b="1" dirty="0" smtClean="0">
              <a:solidFill>
                <a:prstClr val="white"/>
              </a:solidFill>
              <a:effectLst>
                <a:outerShdw blurRad="50800" dist="38100" dir="2700000" algn="tl" rotWithShape="0">
                  <a:prstClr val="black">
                    <a:alpha val="40000"/>
                  </a:prstClr>
                </a:outerShdw>
              </a:effectLst>
              <a:latin typeface="Arial Narrow"/>
              <a:ea typeface="ＭＳ Ｐゴシック" pitchFamily="34" charset="-128"/>
            </a:endParaRPr>
          </a:p>
        </p:txBody>
      </p:sp>
    </p:spTree>
    <p:extLst>
      <p:ext uri="{BB962C8B-B14F-4D97-AF65-F5344CB8AC3E}">
        <p14:creationId xmlns:p14="http://schemas.microsoft.com/office/powerpoint/2010/main" val="369474336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908720"/>
          </a:xfrm>
        </p:spPr>
        <p:txBody>
          <a:bodyPr>
            <a:normAutofit fontScale="90000"/>
          </a:bodyPr>
          <a:lstStyle/>
          <a:p>
            <a:r>
              <a:rPr lang="fr-FR" dirty="0">
                <a:solidFill>
                  <a:schemeClr val="bg1"/>
                </a:solidFill>
              </a:rPr>
              <a:t>Equipe de Formation Professionnelle</a:t>
            </a:r>
          </a:p>
        </p:txBody>
      </p:sp>
      <p:sp>
        <p:nvSpPr>
          <p:cNvPr id="4" name="Espace réservé du numéro de diapositive 3"/>
          <p:cNvSpPr>
            <a:spLocks noGrp="1"/>
          </p:cNvSpPr>
          <p:nvPr>
            <p:ph type="sldNum" sz="quarter" idx="12"/>
          </p:nvPr>
        </p:nvSpPr>
        <p:spPr/>
        <p:txBody>
          <a:bodyPr/>
          <a:lstStyle/>
          <a:p>
            <a:fld id="{02A65BE1-FD53-4834-8281-5F57B3256B03}" type="slidenum">
              <a:rPr lang="fr-FR" smtClean="0">
                <a:solidFill>
                  <a:prstClr val="black">
                    <a:tint val="75000"/>
                  </a:prstClr>
                </a:solidFill>
              </a:rPr>
              <a:pPr/>
              <a:t>60</a:t>
            </a:fld>
            <a:endParaRPr lang="fr-FR">
              <a:solidFill>
                <a:prstClr val="black">
                  <a:tint val="75000"/>
                </a:prstClr>
              </a:solidFill>
            </a:endParaRPr>
          </a:p>
        </p:txBody>
      </p:sp>
      <p:sp>
        <p:nvSpPr>
          <p:cNvPr id="6" name="Text Box 1"/>
          <p:cNvSpPr txBox="1">
            <a:spLocks noChangeArrowheads="1"/>
          </p:cNvSpPr>
          <p:nvPr/>
        </p:nvSpPr>
        <p:spPr bwMode="auto">
          <a:xfrm>
            <a:off x="387350" y="1152207"/>
            <a:ext cx="8397875" cy="2880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charset="0"/>
                <a:ea typeface="MS PGothic"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charset="0"/>
                <a:ea typeface="MS PGothic"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charset="0"/>
                <a:ea typeface="MS PGothic"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charset="0"/>
                <a:ea typeface="MS PGothic"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charset="0"/>
                <a:ea typeface="MS PGothic"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charset="0"/>
                <a:ea typeface="MS PGothic"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charset="0"/>
                <a:ea typeface="MS PGothic"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charset="0"/>
                <a:ea typeface="MS PGothic"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charset="0"/>
                <a:ea typeface="MS PGothic" pitchFamily="32" charset="-128"/>
              </a:defRPr>
            </a:lvl9pPr>
          </a:lstStyle>
          <a:p>
            <a:pPr marL="457200" indent="-457200" algn="just">
              <a:lnSpc>
                <a:spcPct val="80000"/>
              </a:lnSpc>
              <a:spcBef>
                <a:spcPct val="20000"/>
              </a:spcBef>
              <a:buFont typeface="Arial" panose="020B0604020202020204" pitchFamily="34" charset="0"/>
              <a:buChar char="•"/>
              <a:tabLst>
                <a:tab pos="0" algn="l"/>
                <a:tab pos="442913"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2600" dirty="0">
                <a:solidFill>
                  <a:srgbClr val="1F497D"/>
                </a:solidFill>
                <a:latin typeface="+mn-lt"/>
                <a:ea typeface="+mn-ea"/>
              </a:rPr>
              <a:t>Les équipes de formation professionnelle sont des groupes de professionnels qui en France ou à l'étranger suivent ou dispensent une formation dans une discipline particulière.</a:t>
            </a:r>
          </a:p>
          <a:p>
            <a:pPr marL="446088" indent="-446088" algn="just">
              <a:lnSpc>
                <a:spcPct val="80000"/>
              </a:lnSpc>
              <a:spcBef>
                <a:spcPct val="20000"/>
              </a:spcBef>
              <a:buFont typeface="Arial" panose="020B0604020202020204" pitchFamily="34" charset="0"/>
              <a:buChar char="•"/>
              <a:tabLst>
                <a:tab pos="63182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2600" dirty="0">
                <a:solidFill>
                  <a:srgbClr val="1F497D"/>
                </a:solidFill>
                <a:latin typeface="+mn-lt"/>
                <a:ea typeface="+mn-ea"/>
              </a:rPr>
              <a:t>Elles sont </a:t>
            </a:r>
            <a:r>
              <a:rPr lang="fr-FR" altLang="fr-FR" sz="2600" dirty="0" smtClean="0">
                <a:solidFill>
                  <a:srgbClr val="1F497D"/>
                </a:solidFill>
                <a:latin typeface="+mn-lt"/>
                <a:ea typeface="+mn-ea"/>
              </a:rPr>
              <a:t>financées </a:t>
            </a:r>
            <a:r>
              <a:rPr lang="fr-FR" altLang="fr-FR" sz="2600" dirty="0">
                <a:solidFill>
                  <a:srgbClr val="1F497D"/>
                </a:solidFill>
                <a:latin typeface="+mn-lt"/>
                <a:ea typeface="+mn-ea"/>
              </a:rPr>
              <a:t>soit par des Subventions Mondiales, soit par des Subventions de District et doivent donc </a:t>
            </a:r>
            <a:r>
              <a:rPr lang="fr-FR" altLang="fr-FR" sz="2600" dirty="0" smtClean="0">
                <a:solidFill>
                  <a:srgbClr val="1F497D"/>
                </a:solidFill>
                <a:latin typeface="+mn-lt"/>
                <a:ea typeface="+mn-ea"/>
              </a:rPr>
              <a:t>répondre aux règles d’éligibilité </a:t>
            </a:r>
            <a:r>
              <a:rPr lang="fr-FR" altLang="fr-FR" sz="2600" dirty="0">
                <a:solidFill>
                  <a:srgbClr val="1F497D"/>
                </a:solidFill>
                <a:latin typeface="+mn-lt"/>
                <a:ea typeface="+mn-ea"/>
              </a:rPr>
              <a:t>de ces subventions </a:t>
            </a:r>
            <a:r>
              <a:rPr lang="fr-FR" altLang="fr-FR" sz="2600" dirty="0" smtClean="0">
                <a:solidFill>
                  <a:srgbClr val="1F497D"/>
                </a:solidFill>
                <a:latin typeface="+mn-lt"/>
                <a:ea typeface="+mn-ea"/>
              </a:rPr>
              <a:t>auxquelles </a:t>
            </a:r>
            <a:r>
              <a:rPr lang="fr-FR" altLang="fr-FR" sz="2600" dirty="0">
                <a:solidFill>
                  <a:srgbClr val="1F497D"/>
                </a:solidFill>
                <a:latin typeface="+mn-lt"/>
                <a:ea typeface="+mn-ea"/>
              </a:rPr>
              <a:t>devront s’ajouter des critères spécifiques. </a:t>
            </a:r>
          </a:p>
          <a:p>
            <a:pPr marL="446088" indent="-446088" algn="just">
              <a:buFont typeface="Arial" panose="020B0604020202020204" pitchFamily="34" charset="0"/>
              <a:buChar char="•"/>
              <a:tabLst>
                <a:tab pos="63182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ltLang="fr-FR" dirty="0" smtClean="0"/>
          </a:p>
          <a:p>
            <a:pPr algn="just"/>
            <a:r>
              <a:rPr lang="fr-FR" altLang="fr-FR" dirty="0"/>
              <a:t>	</a:t>
            </a:r>
          </a:p>
          <a:p>
            <a:pPr algn="just"/>
            <a:endParaRPr lang="fr-FR" altLang="fr-FR" dirty="0"/>
          </a:p>
        </p:txBody>
      </p:sp>
      <p:pic>
        <p:nvPicPr>
          <p:cNvPr id="1026" name="Picture 2" descr="D:\aaa-Rotary - D1680 - Fondation\03 - Réunions\38 - Réunion du 08_04_17 - Conférence de District\06 - images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002" y="3861048"/>
            <a:ext cx="3268570" cy="24482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54833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908720"/>
          </a:xfrm>
        </p:spPr>
        <p:txBody>
          <a:bodyPr>
            <a:normAutofit fontScale="90000"/>
          </a:bodyPr>
          <a:lstStyle/>
          <a:p>
            <a:r>
              <a:rPr lang="fr-FR" dirty="0">
                <a:solidFill>
                  <a:schemeClr val="bg1"/>
                </a:solidFill>
              </a:rPr>
              <a:t>Equipe de Formation Professionnelle</a:t>
            </a:r>
          </a:p>
        </p:txBody>
      </p:sp>
      <p:sp>
        <p:nvSpPr>
          <p:cNvPr id="4" name="Espace réservé du numéro de diapositive 3"/>
          <p:cNvSpPr>
            <a:spLocks noGrp="1"/>
          </p:cNvSpPr>
          <p:nvPr>
            <p:ph type="sldNum" sz="quarter" idx="12"/>
          </p:nvPr>
        </p:nvSpPr>
        <p:spPr/>
        <p:txBody>
          <a:bodyPr/>
          <a:lstStyle/>
          <a:p>
            <a:fld id="{02A65BE1-FD53-4834-8281-5F57B3256B03}" type="slidenum">
              <a:rPr lang="fr-FR" smtClean="0">
                <a:solidFill>
                  <a:prstClr val="black">
                    <a:tint val="75000"/>
                  </a:prstClr>
                </a:solidFill>
              </a:rPr>
              <a:pPr/>
              <a:t>61</a:t>
            </a:fld>
            <a:endParaRPr lang="fr-FR">
              <a:solidFill>
                <a:prstClr val="black">
                  <a:tint val="75000"/>
                </a:prstClr>
              </a:solidFill>
            </a:endParaRPr>
          </a:p>
        </p:txBody>
      </p:sp>
      <p:sp>
        <p:nvSpPr>
          <p:cNvPr id="16" name="Espace réservé du contenu 2"/>
          <p:cNvSpPr>
            <a:spLocks noGrp="1"/>
          </p:cNvSpPr>
          <p:nvPr>
            <p:ph idx="1"/>
          </p:nvPr>
        </p:nvSpPr>
        <p:spPr>
          <a:xfrm>
            <a:off x="456302" y="979381"/>
            <a:ext cx="8229600" cy="2232248"/>
          </a:xfrm>
        </p:spPr>
        <p:txBody>
          <a:bodyPr>
            <a:normAutofit fontScale="92500" lnSpcReduction="10000"/>
          </a:bodyPr>
          <a:lstStyle/>
          <a:p>
            <a:pPr marL="0" indent="0" algn="ctr">
              <a:buNone/>
            </a:pPr>
            <a:r>
              <a:rPr lang="en-US" b="1" dirty="0" smtClean="0">
                <a:solidFill>
                  <a:srgbClr val="202F66"/>
                </a:solidFill>
              </a:rPr>
              <a:t>V</a:t>
            </a:r>
            <a:r>
              <a:rPr lang="en-US" dirty="0" smtClean="0">
                <a:solidFill>
                  <a:srgbClr val="202F66"/>
                </a:solidFill>
              </a:rPr>
              <a:t>ocational</a:t>
            </a:r>
            <a:r>
              <a:rPr lang="fr-FR" dirty="0" smtClean="0">
                <a:solidFill>
                  <a:srgbClr val="202F66"/>
                </a:solidFill>
              </a:rPr>
              <a:t> </a:t>
            </a:r>
            <a:r>
              <a:rPr lang="en-US" b="1" dirty="0" smtClean="0">
                <a:solidFill>
                  <a:srgbClr val="202F66"/>
                </a:solidFill>
              </a:rPr>
              <a:t>T</a:t>
            </a:r>
            <a:r>
              <a:rPr lang="en-US" dirty="0" smtClean="0">
                <a:solidFill>
                  <a:srgbClr val="202F66"/>
                </a:solidFill>
              </a:rPr>
              <a:t>raining</a:t>
            </a:r>
            <a:r>
              <a:rPr lang="fr-FR" dirty="0" smtClean="0">
                <a:solidFill>
                  <a:srgbClr val="202F66"/>
                </a:solidFill>
              </a:rPr>
              <a:t> </a:t>
            </a:r>
            <a:r>
              <a:rPr lang="fr-FR" b="1" dirty="0" smtClean="0">
                <a:solidFill>
                  <a:srgbClr val="202F66"/>
                </a:solidFill>
              </a:rPr>
              <a:t>T</a:t>
            </a:r>
            <a:r>
              <a:rPr lang="fr-FR" dirty="0" smtClean="0">
                <a:solidFill>
                  <a:srgbClr val="202F66"/>
                </a:solidFill>
              </a:rPr>
              <a:t>eam (V.T.T.)</a:t>
            </a:r>
          </a:p>
          <a:p>
            <a:pPr marL="0" indent="0" algn="ctr">
              <a:buNone/>
            </a:pPr>
            <a:endParaRPr lang="fr-FR" sz="900" dirty="0" smtClean="0">
              <a:solidFill>
                <a:srgbClr val="000000"/>
              </a:solidFill>
              <a:latin typeface="Arial"/>
            </a:endParaRPr>
          </a:p>
          <a:p>
            <a:r>
              <a:rPr lang="fr-FR" sz="2600" dirty="0" smtClean="0">
                <a:solidFill>
                  <a:srgbClr val="1F497D"/>
                </a:solidFill>
              </a:rPr>
              <a:t>La constitution de cette équipe et la demande de </a:t>
            </a:r>
            <a:r>
              <a:rPr lang="fr-FR" sz="2600" smtClean="0">
                <a:solidFill>
                  <a:srgbClr val="1F497D"/>
                </a:solidFill>
              </a:rPr>
              <a:t>financement s’organisent </a:t>
            </a:r>
            <a:r>
              <a:rPr lang="fr-FR" sz="2600" dirty="0">
                <a:solidFill>
                  <a:srgbClr val="1F497D"/>
                </a:solidFill>
              </a:rPr>
              <a:t>comme un dossier de subvention mondiale</a:t>
            </a:r>
          </a:p>
          <a:p>
            <a:r>
              <a:rPr lang="fr-FR" sz="2600" dirty="0">
                <a:solidFill>
                  <a:srgbClr val="1F497D"/>
                </a:solidFill>
              </a:rPr>
              <a:t>Cette équipe accompagne un projet </a:t>
            </a:r>
            <a:r>
              <a:rPr lang="fr-FR" sz="2600" dirty="0" smtClean="0">
                <a:solidFill>
                  <a:srgbClr val="1F497D"/>
                </a:solidFill>
              </a:rPr>
              <a:t>à l’international afin </a:t>
            </a:r>
            <a:r>
              <a:rPr lang="fr-FR" sz="2600" dirty="0">
                <a:solidFill>
                  <a:srgbClr val="1F497D"/>
                </a:solidFill>
              </a:rPr>
              <a:t>de </a:t>
            </a:r>
            <a:r>
              <a:rPr lang="fr-FR" sz="2600" dirty="0" smtClean="0">
                <a:solidFill>
                  <a:srgbClr val="1F497D"/>
                </a:solidFill>
              </a:rPr>
              <a:t>partager </a:t>
            </a:r>
            <a:r>
              <a:rPr lang="fr-FR" sz="2600" dirty="0">
                <a:solidFill>
                  <a:srgbClr val="1F497D"/>
                </a:solidFill>
              </a:rPr>
              <a:t>:</a:t>
            </a:r>
          </a:p>
          <a:p>
            <a:endParaRPr lang="fr-FR" sz="2000" dirty="0" smtClean="0">
              <a:solidFill>
                <a:srgbClr val="000000"/>
              </a:solidFill>
              <a:latin typeface="Arial"/>
            </a:endParaRPr>
          </a:p>
          <a:p>
            <a:pPr marL="0" indent="0" algn="ctr">
              <a:buNone/>
            </a:pPr>
            <a:endParaRPr lang="fr-FR" sz="2000" dirty="0">
              <a:solidFill>
                <a:srgbClr val="000000"/>
              </a:solidFill>
              <a:latin typeface="Arial"/>
            </a:endParaRPr>
          </a:p>
        </p:txBody>
      </p:sp>
      <p:pic>
        <p:nvPicPr>
          <p:cNvPr id="2050" name="Picture 2" descr="D:\aaa-Rotary - D1680 - Fondation\03 - Réunions\38 - Réunion du 08_04_17 - Conférence de District\05 - vt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2569" y="2924944"/>
            <a:ext cx="2875231" cy="1800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467544" y="3068960"/>
            <a:ext cx="5226560" cy="2899255"/>
          </a:xfrm>
          <a:prstGeom prst="rect">
            <a:avLst/>
          </a:prstGeom>
          <a:noFill/>
        </p:spPr>
        <p:txBody>
          <a:bodyPr wrap="square" rtlCol="0">
            <a:spAutoFit/>
          </a:bodyPr>
          <a:lstStyle/>
          <a:p>
            <a:pPr marL="742950" lvl="1" indent="-285750">
              <a:spcBef>
                <a:spcPct val="20000"/>
              </a:spcBef>
              <a:buFont typeface="Arial" panose="020B0604020202020204" pitchFamily="34" charset="0"/>
              <a:buChar char="–"/>
            </a:pPr>
            <a:r>
              <a:rPr lang="fr-FR" sz="2400" dirty="0">
                <a:solidFill>
                  <a:srgbClr val="1F497D"/>
                </a:solidFill>
              </a:rPr>
              <a:t>Son savoir</a:t>
            </a:r>
          </a:p>
          <a:p>
            <a:pPr marL="742950" lvl="1" indent="-285750">
              <a:spcBef>
                <a:spcPct val="20000"/>
              </a:spcBef>
              <a:buFont typeface="Arial" panose="020B0604020202020204" pitchFamily="34" charset="0"/>
              <a:buChar char="–"/>
            </a:pPr>
            <a:r>
              <a:rPr lang="fr-FR" sz="2400" dirty="0">
                <a:solidFill>
                  <a:srgbClr val="1F497D"/>
                </a:solidFill>
              </a:rPr>
              <a:t>Son expérience</a:t>
            </a:r>
          </a:p>
          <a:p>
            <a:pPr marL="742950" lvl="1" indent="-285750">
              <a:spcBef>
                <a:spcPct val="20000"/>
              </a:spcBef>
              <a:buFont typeface="Arial" panose="020B0604020202020204" pitchFamily="34" charset="0"/>
              <a:buChar char="–"/>
            </a:pPr>
            <a:r>
              <a:rPr lang="fr-FR" sz="2400" dirty="0">
                <a:solidFill>
                  <a:srgbClr val="1F497D"/>
                </a:solidFill>
              </a:rPr>
              <a:t>Ses compétences</a:t>
            </a:r>
          </a:p>
          <a:p>
            <a:pPr marL="342900" lvl="0" indent="-342900">
              <a:spcBef>
                <a:spcPct val="20000"/>
              </a:spcBef>
              <a:buFont typeface="Arial" panose="020B0604020202020204" pitchFamily="34" charset="0"/>
              <a:buChar char="•"/>
            </a:pPr>
            <a:r>
              <a:rPr lang="fr-FR" sz="2400" dirty="0">
                <a:solidFill>
                  <a:srgbClr val="1F497D"/>
                </a:solidFill>
              </a:rPr>
              <a:t>Et ainsi assurer un accompagnement et une formation  professionnelle auprès des bénéficiaires afin d’assurer la pérennité du projet</a:t>
            </a:r>
          </a:p>
        </p:txBody>
      </p:sp>
      <p:pic>
        <p:nvPicPr>
          <p:cNvPr id="2052" name="Picture 4" descr="D:\aaa-Rotary - D1680 - Fondation\03 - Réunions\38 - Réunion du 08_04_17 - Conférence de District\06 - 08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3885" y="4947443"/>
            <a:ext cx="2598475" cy="17222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392916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re 4"/>
          <p:cNvSpPr>
            <a:spLocks noGrp="1"/>
          </p:cNvSpPr>
          <p:nvPr>
            <p:ph type="ctrTitle"/>
          </p:nvPr>
        </p:nvSpPr>
        <p:spPr>
          <a:xfrm>
            <a:off x="685800" y="2501920"/>
            <a:ext cx="7772400" cy="1470025"/>
          </a:xfrm>
        </p:spPr>
        <p:txBody>
          <a:bodyPr>
            <a:normAutofit/>
          </a:bodyPr>
          <a:lstStyle/>
          <a:p>
            <a:r>
              <a:rPr lang="fr-FR" dirty="0" smtClean="0">
                <a:solidFill>
                  <a:schemeClr val="bg1"/>
                </a:solidFill>
              </a:rPr>
              <a:t>Conclusions</a:t>
            </a:r>
            <a:endParaRPr lang="fr-FR" dirty="0">
              <a:solidFill>
                <a:schemeClr val="bg1"/>
              </a:solidFill>
            </a:endParaRPr>
          </a:p>
        </p:txBody>
      </p:sp>
      <p:sp>
        <p:nvSpPr>
          <p:cNvPr id="4" name="Espace réservé du numéro de diapositive 3"/>
          <p:cNvSpPr>
            <a:spLocks noGrp="1"/>
          </p:cNvSpPr>
          <p:nvPr>
            <p:ph type="sldNum" sz="quarter" idx="12"/>
          </p:nvPr>
        </p:nvSpPr>
        <p:spPr/>
        <p:txBody>
          <a:bodyPr/>
          <a:lstStyle/>
          <a:p>
            <a:fld id="{02A65BE1-FD53-4834-8281-5F57B3256B03}" type="slidenum">
              <a:rPr lang="fr-FR" smtClean="0">
                <a:solidFill>
                  <a:prstClr val="black">
                    <a:tint val="75000"/>
                  </a:prstClr>
                </a:solidFill>
              </a:rPr>
              <a:pPr/>
              <a:t>62</a:t>
            </a:fld>
            <a:endParaRPr lang="fr-FR">
              <a:solidFill>
                <a:prstClr val="black">
                  <a:tint val="75000"/>
                </a:prstClr>
              </a:solidFill>
            </a:endParaRPr>
          </a:p>
        </p:txBody>
      </p:sp>
      <p:pic>
        <p:nvPicPr>
          <p:cNvPr id="7" name="Image 6"/>
          <p:cNvPicPr>
            <a:picLocks noChangeAspect="1"/>
          </p:cNvPicPr>
          <p:nvPr/>
        </p:nvPicPr>
        <p:blipFill>
          <a:blip r:embed="rId3" cstate="print"/>
          <a:stretch>
            <a:fillRect/>
          </a:stretch>
        </p:blipFill>
        <p:spPr>
          <a:xfrm>
            <a:off x="7308304" y="117515"/>
            <a:ext cx="1676062" cy="2091279"/>
          </a:xfrm>
          <a:prstGeom prst="rect">
            <a:avLst/>
          </a:prstGeom>
        </p:spPr>
      </p:pic>
      <p:sp>
        <p:nvSpPr>
          <p:cNvPr id="8" name="Sous-titre 5"/>
          <p:cNvSpPr txBox="1">
            <a:spLocks/>
          </p:cNvSpPr>
          <p:nvPr/>
        </p:nvSpPr>
        <p:spPr>
          <a:xfrm>
            <a:off x="5556110" y="1341473"/>
            <a:ext cx="1752194" cy="86651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fr-FR" sz="2400" b="1" dirty="0" smtClean="0">
                <a:solidFill>
                  <a:srgbClr val="202F66"/>
                </a:solidFill>
              </a:rPr>
              <a:t>Brigitte</a:t>
            </a:r>
          </a:p>
          <a:p>
            <a:r>
              <a:rPr lang="fr-FR" sz="2400" b="1" dirty="0" smtClean="0">
                <a:solidFill>
                  <a:srgbClr val="202F66"/>
                </a:solidFill>
              </a:rPr>
              <a:t>FERLICCHI</a:t>
            </a:r>
            <a:endParaRPr lang="fr-FR" sz="2400" b="1" dirty="0">
              <a:solidFill>
                <a:srgbClr val="202F66"/>
              </a:solidFill>
            </a:endParaRPr>
          </a:p>
        </p:txBody>
      </p:sp>
    </p:spTree>
    <p:extLst>
      <p:ext uri="{BB962C8B-B14F-4D97-AF65-F5344CB8AC3E}">
        <p14:creationId xmlns:p14="http://schemas.microsoft.com/office/powerpoint/2010/main" val="285070126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908720"/>
          </a:xfrm>
        </p:spPr>
        <p:txBody>
          <a:bodyPr>
            <a:normAutofit/>
          </a:bodyPr>
          <a:lstStyle/>
          <a:p>
            <a:r>
              <a:rPr lang="fr-FR" dirty="0" smtClean="0">
                <a:solidFill>
                  <a:schemeClr val="bg1"/>
                </a:solidFill>
              </a:rPr>
              <a:t>Remerciements</a:t>
            </a:r>
            <a:endParaRPr lang="fr-FR" dirty="0">
              <a:solidFill>
                <a:schemeClr val="bg1"/>
              </a:solidFill>
            </a:endParaRPr>
          </a:p>
        </p:txBody>
      </p:sp>
      <p:sp>
        <p:nvSpPr>
          <p:cNvPr id="4" name="Espace réservé du numéro de diapositive 3"/>
          <p:cNvSpPr>
            <a:spLocks noGrp="1"/>
          </p:cNvSpPr>
          <p:nvPr>
            <p:ph type="sldNum" sz="quarter" idx="12"/>
          </p:nvPr>
        </p:nvSpPr>
        <p:spPr/>
        <p:txBody>
          <a:bodyPr/>
          <a:lstStyle/>
          <a:p>
            <a:fld id="{02A65BE1-FD53-4834-8281-5F57B3256B03}" type="slidenum">
              <a:rPr lang="fr-FR" smtClean="0">
                <a:solidFill>
                  <a:prstClr val="black">
                    <a:tint val="75000"/>
                  </a:prstClr>
                </a:solidFill>
              </a:rPr>
              <a:pPr/>
              <a:t>63</a:t>
            </a:fld>
            <a:endParaRPr lang="fr-FR">
              <a:solidFill>
                <a:prstClr val="black">
                  <a:tint val="75000"/>
                </a:prstClr>
              </a:solidFill>
            </a:endParaRPr>
          </a:p>
        </p:txBody>
      </p:sp>
      <p:sp>
        <p:nvSpPr>
          <p:cNvPr id="16" name="Espace réservé du contenu 2"/>
          <p:cNvSpPr>
            <a:spLocks noGrp="1"/>
          </p:cNvSpPr>
          <p:nvPr>
            <p:ph idx="1"/>
          </p:nvPr>
        </p:nvSpPr>
        <p:spPr>
          <a:xfrm>
            <a:off x="457200" y="1369554"/>
            <a:ext cx="8229600" cy="4723742"/>
          </a:xfrm>
        </p:spPr>
        <p:txBody>
          <a:bodyPr>
            <a:normAutofit/>
          </a:bodyPr>
          <a:lstStyle/>
          <a:p>
            <a:pPr marL="0" indent="0" algn="ctr">
              <a:buNone/>
            </a:pPr>
            <a:endParaRPr lang="fr-FR" sz="4400" b="1" dirty="0" smtClean="0">
              <a:solidFill>
                <a:srgbClr val="202F66"/>
              </a:solidFill>
            </a:endParaRPr>
          </a:p>
          <a:p>
            <a:pPr marL="0" indent="0" algn="ctr">
              <a:buNone/>
            </a:pPr>
            <a:r>
              <a:rPr lang="fr-FR" sz="5400" b="1" dirty="0">
                <a:solidFill>
                  <a:srgbClr val="202F66"/>
                </a:solidFill>
              </a:rPr>
              <a:t>Vos dons</a:t>
            </a:r>
          </a:p>
          <a:p>
            <a:pPr marL="0" indent="0" algn="ctr">
              <a:buNone/>
            </a:pPr>
            <a:r>
              <a:rPr lang="fr-FR" sz="5400" b="1" dirty="0" smtClean="0">
                <a:solidFill>
                  <a:srgbClr val="202F66"/>
                </a:solidFill>
              </a:rPr>
              <a:t>feront</a:t>
            </a:r>
            <a:endParaRPr lang="fr-FR" sz="5400" b="1" dirty="0">
              <a:solidFill>
                <a:srgbClr val="202F66"/>
              </a:solidFill>
            </a:endParaRPr>
          </a:p>
          <a:p>
            <a:pPr marL="0" indent="0" algn="ctr">
              <a:buNone/>
            </a:pPr>
            <a:r>
              <a:rPr lang="fr-FR" sz="5400" b="1" dirty="0" smtClean="0">
                <a:solidFill>
                  <a:srgbClr val="202F66"/>
                </a:solidFill>
              </a:rPr>
              <a:t>vos </a:t>
            </a:r>
            <a:r>
              <a:rPr lang="fr-FR" sz="5400" b="1" dirty="0">
                <a:solidFill>
                  <a:srgbClr val="202F66"/>
                </a:solidFill>
              </a:rPr>
              <a:t>actions de demain</a:t>
            </a:r>
          </a:p>
          <a:p>
            <a:endParaRPr lang="fr-FR" dirty="0" smtClean="0">
              <a:solidFill>
                <a:srgbClr val="202F66"/>
              </a:solidFill>
            </a:endParaRPr>
          </a:p>
        </p:txBody>
      </p:sp>
    </p:spTree>
    <p:extLst>
      <p:ext uri="{BB962C8B-B14F-4D97-AF65-F5344CB8AC3E}">
        <p14:creationId xmlns:p14="http://schemas.microsoft.com/office/powerpoint/2010/main" val="117446160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908720"/>
          </a:xfrm>
        </p:spPr>
        <p:txBody>
          <a:bodyPr>
            <a:normAutofit/>
          </a:bodyPr>
          <a:lstStyle/>
          <a:p>
            <a:r>
              <a:rPr lang="fr-FR" dirty="0" smtClean="0">
                <a:solidFill>
                  <a:schemeClr val="bg1"/>
                </a:solidFill>
              </a:rPr>
              <a:t>Formation</a:t>
            </a:r>
            <a:endParaRPr lang="fr-FR" dirty="0">
              <a:solidFill>
                <a:schemeClr val="bg1"/>
              </a:solidFill>
            </a:endParaRPr>
          </a:p>
        </p:txBody>
      </p:sp>
      <p:sp>
        <p:nvSpPr>
          <p:cNvPr id="4" name="Espace réservé du numéro de diapositive 3"/>
          <p:cNvSpPr>
            <a:spLocks noGrp="1"/>
          </p:cNvSpPr>
          <p:nvPr>
            <p:ph type="sldNum" sz="quarter" idx="12"/>
          </p:nvPr>
        </p:nvSpPr>
        <p:spPr/>
        <p:txBody>
          <a:bodyPr/>
          <a:lstStyle/>
          <a:p>
            <a:fld id="{02A65BE1-FD53-4834-8281-5F57B3256B03}" type="slidenum">
              <a:rPr lang="fr-FR" smtClean="0">
                <a:solidFill>
                  <a:prstClr val="black">
                    <a:tint val="75000"/>
                  </a:prstClr>
                </a:solidFill>
              </a:rPr>
              <a:pPr/>
              <a:t>64</a:t>
            </a:fld>
            <a:endParaRPr lang="fr-FR" dirty="0">
              <a:solidFill>
                <a:prstClr val="black">
                  <a:tint val="75000"/>
                </a:prstClr>
              </a:solidFill>
            </a:endParaRPr>
          </a:p>
        </p:txBody>
      </p:sp>
      <p:sp>
        <p:nvSpPr>
          <p:cNvPr id="16" name="Espace réservé du contenu 2"/>
          <p:cNvSpPr>
            <a:spLocks noGrp="1"/>
          </p:cNvSpPr>
          <p:nvPr>
            <p:ph idx="1"/>
          </p:nvPr>
        </p:nvSpPr>
        <p:spPr>
          <a:xfrm>
            <a:off x="457200" y="1369554"/>
            <a:ext cx="8229600" cy="4723742"/>
          </a:xfrm>
        </p:spPr>
        <p:txBody>
          <a:bodyPr>
            <a:normAutofit/>
          </a:bodyPr>
          <a:lstStyle/>
          <a:p>
            <a:pPr marL="0" indent="0" algn="ctr">
              <a:buNone/>
            </a:pPr>
            <a:r>
              <a:rPr lang="fr-FR" sz="5400" b="1" dirty="0" smtClean="0">
                <a:solidFill>
                  <a:srgbClr val="202F66"/>
                </a:solidFill>
              </a:rPr>
              <a:t>Nous vous donnons</a:t>
            </a:r>
          </a:p>
          <a:p>
            <a:pPr marL="0" indent="0" algn="ctr">
              <a:buNone/>
            </a:pPr>
            <a:r>
              <a:rPr lang="fr-FR" sz="5400" b="1" dirty="0">
                <a:solidFill>
                  <a:srgbClr val="202F66"/>
                </a:solidFill>
              </a:rPr>
              <a:t>r</a:t>
            </a:r>
            <a:r>
              <a:rPr lang="fr-FR" sz="5400" b="1" dirty="0" smtClean="0">
                <a:solidFill>
                  <a:srgbClr val="202F66"/>
                </a:solidFill>
              </a:rPr>
              <a:t>endez-vous</a:t>
            </a:r>
          </a:p>
          <a:p>
            <a:pPr marL="0" indent="0" algn="ctr">
              <a:buNone/>
            </a:pPr>
            <a:r>
              <a:rPr lang="fr-FR" sz="5400" b="1" dirty="0">
                <a:solidFill>
                  <a:srgbClr val="202F66"/>
                </a:solidFill>
              </a:rPr>
              <a:t>a</a:t>
            </a:r>
            <a:r>
              <a:rPr lang="fr-FR" sz="5400" b="1" dirty="0" smtClean="0">
                <a:solidFill>
                  <a:srgbClr val="202F66"/>
                </a:solidFill>
              </a:rPr>
              <a:t>u Séminaire de Formation</a:t>
            </a:r>
          </a:p>
          <a:p>
            <a:endParaRPr lang="fr-FR" dirty="0" smtClean="0">
              <a:solidFill>
                <a:srgbClr val="202F66"/>
              </a:solidFill>
            </a:endParaRPr>
          </a:p>
          <a:p>
            <a:pPr marL="0" indent="0" algn="ctr">
              <a:buNone/>
            </a:pPr>
            <a:r>
              <a:rPr lang="fr-FR" sz="4800" b="1" dirty="0" smtClean="0">
                <a:solidFill>
                  <a:srgbClr val="202F66"/>
                </a:solidFill>
              </a:rPr>
              <a:t>Le 23 septembre 2017</a:t>
            </a:r>
            <a:endParaRPr lang="fr-FR" sz="4800" b="1" dirty="0"/>
          </a:p>
        </p:txBody>
      </p:sp>
    </p:spTree>
    <p:extLst>
      <p:ext uri="{BB962C8B-B14F-4D97-AF65-F5344CB8AC3E}">
        <p14:creationId xmlns:p14="http://schemas.microsoft.com/office/powerpoint/2010/main" val="535103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7039" y="1198068"/>
            <a:ext cx="5611479" cy="4967235"/>
          </a:xfrm>
          <a:prstGeom prst="rect">
            <a:avLst/>
          </a:prstGeom>
        </p:spPr>
      </p:pic>
      <p:sp>
        <p:nvSpPr>
          <p:cNvPr id="2" name="Titre 1"/>
          <p:cNvSpPr>
            <a:spLocks noGrp="1"/>
          </p:cNvSpPr>
          <p:nvPr>
            <p:ph type="title"/>
          </p:nvPr>
        </p:nvSpPr>
        <p:spPr>
          <a:xfrm>
            <a:off x="457200" y="0"/>
            <a:ext cx="8229600" cy="908720"/>
          </a:xfrm>
        </p:spPr>
        <p:txBody>
          <a:bodyPr>
            <a:normAutofit/>
          </a:bodyPr>
          <a:lstStyle/>
          <a:p>
            <a:r>
              <a:rPr lang="fr-FR" dirty="0" smtClean="0">
                <a:solidFill>
                  <a:schemeClr val="bg1"/>
                </a:solidFill>
              </a:rPr>
              <a:t>Une équipe à votre service</a:t>
            </a:r>
            <a:endParaRPr lang="fr-FR" dirty="0">
              <a:solidFill>
                <a:schemeClr val="bg1"/>
              </a:solidFill>
            </a:endParaRPr>
          </a:p>
        </p:txBody>
      </p:sp>
      <p:sp>
        <p:nvSpPr>
          <p:cNvPr id="4" name="Espace réservé du numéro de diapositive 3"/>
          <p:cNvSpPr>
            <a:spLocks noGrp="1"/>
          </p:cNvSpPr>
          <p:nvPr>
            <p:ph type="sldNum" sz="quarter" idx="12"/>
          </p:nvPr>
        </p:nvSpPr>
        <p:spPr/>
        <p:txBody>
          <a:bodyPr/>
          <a:lstStyle/>
          <a:p>
            <a:fld id="{02A65BE1-FD53-4834-8281-5F57B3256B03}" type="slidenum">
              <a:rPr lang="fr-FR" smtClean="0">
                <a:solidFill>
                  <a:prstClr val="black">
                    <a:tint val="75000"/>
                  </a:prstClr>
                </a:solidFill>
              </a:rPr>
              <a:pPr/>
              <a:t>65</a:t>
            </a:fld>
            <a:endParaRPr lang="fr-FR">
              <a:solidFill>
                <a:prstClr val="black">
                  <a:tint val="75000"/>
                </a:prstClr>
              </a:solidFill>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399" y="4059238"/>
            <a:ext cx="927100" cy="125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1752146" y="2831710"/>
            <a:ext cx="5607535" cy="1754326"/>
          </a:xfrm>
          <a:prstGeom prst="rect">
            <a:avLst/>
          </a:prstGeom>
        </p:spPr>
        <p:txBody>
          <a:bodyPr wrap="square">
            <a:spAutoFit/>
          </a:bodyPr>
          <a:lstStyle/>
          <a:p>
            <a:pPr algn="ctr"/>
            <a:r>
              <a:rPr lang="fr-FR" sz="5400" b="1" dirty="0">
                <a:solidFill>
                  <a:srgbClr val="002060"/>
                </a:solidFill>
              </a:rPr>
              <a:t>Nous réussirons</a:t>
            </a:r>
          </a:p>
          <a:p>
            <a:pPr algn="ctr"/>
            <a:r>
              <a:rPr lang="fr-FR" sz="5400" b="1" dirty="0">
                <a:solidFill>
                  <a:srgbClr val="002060"/>
                </a:solidFill>
              </a:rPr>
              <a:t>ensemble </a:t>
            </a:r>
          </a:p>
        </p:txBody>
      </p:sp>
      <p:grpSp>
        <p:nvGrpSpPr>
          <p:cNvPr id="6" name="Groupe 5"/>
          <p:cNvGrpSpPr/>
          <p:nvPr/>
        </p:nvGrpSpPr>
        <p:grpSpPr>
          <a:xfrm>
            <a:off x="768352" y="1014452"/>
            <a:ext cx="7519679" cy="4917481"/>
            <a:chOff x="2024856" y="1003895"/>
            <a:chExt cx="7519679" cy="4917481"/>
          </a:xfrm>
        </p:grpSpPr>
        <p:pic>
          <p:nvPicPr>
            <p:cNvPr id="8" name="Image 10"/>
            <p:cNvPicPr>
              <a:picLocks noChangeAspect="1"/>
            </p:cNvPicPr>
            <p:nvPr/>
          </p:nvPicPr>
          <p:blipFill>
            <a:blip r:embed="rId5">
              <a:extLst>
                <a:ext uri="{28A0092B-C50C-407E-A947-70E740481C1C}">
                  <a14:useLocalDpi xmlns:a14="http://schemas.microsoft.com/office/drawing/2010/main" val="0"/>
                </a:ext>
              </a:extLst>
            </a:blip>
            <a:srcRect l="8891" t="20863" r="80263" b="59769"/>
            <a:stretch>
              <a:fillRect/>
            </a:stretch>
          </p:blipFill>
          <p:spPr bwMode="auto">
            <a:xfrm>
              <a:off x="5578004" y="4660901"/>
              <a:ext cx="1006475"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3"/>
            <p:cNvPicPr>
              <a:picLocks noChangeAspect="1"/>
            </p:cNvPicPr>
            <p:nvPr/>
          </p:nvPicPr>
          <p:blipFill>
            <a:blip r:embed="rId6" cstate="print">
              <a:extLst>
                <a:ext uri="{28A0092B-C50C-407E-A947-70E740481C1C}">
                  <a14:useLocalDpi xmlns:a14="http://schemas.microsoft.com/office/drawing/2010/main" val="0"/>
                </a:ext>
              </a:extLst>
            </a:blip>
            <a:srcRect l="11331" t="8498" r="9354" b="12862"/>
            <a:stretch>
              <a:fillRect/>
            </a:stretch>
          </p:blipFill>
          <p:spPr bwMode="auto">
            <a:xfrm>
              <a:off x="8561079" y="2289315"/>
              <a:ext cx="952500"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RIESSER Jean-Marc"/>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30123" y="4149799"/>
              <a:ext cx="1014412"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 2"/>
            <p:cNvPicPr>
              <a:picLocks noChangeAspect="1"/>
            </p:cNvPicPr>
            <p:nvPr/>
          </p:nvPicPr>
          <p:blipFill>
            <a:blip r:embed="rId8" cstate="print">
              <a:extLst>
                <a:ext uri="{28A0092B-C50C-407E-A947-70E740481C1C}">
                  <a14:useLocalDpi xmlns:a14="http://schemas.microsoft.com/office/drawing/2010/main" val="0"/>
                </a:ext>
              </a:extLst>
            </a:blip>
            <a:srcRect l="10062" t="4482" b="8440"/>
            <a:stretch>
              <a:fillRect/>
            </a:stretch>
          </p:blipFill>
          <p:spPr bwMode="auto">
            <a:xfrm>
              <a:off x="7218363" y="1070769"/>
              <a:ext cx="903288"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 3"/>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024856" y="2289315"/>
              <a:ext cx="928687"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 1"/>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392971" y="1003895"/>
              <a:ext cx="1082675"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5713689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re 4"/>
          <p:cNvSpPr>
            <a:spLocks noGrp="1"/>
          </p:cNvSpPr>
          <p:nvPr>
            <p:ph type="ctrTitle"/>
          </p:nvPr>
        </p:nvSpPr>
        <p:spPr>
          <a:xfrm>
            <a:off x="685800" y="2501920"/>
            <a:ext cx="7772400" cy="1470025"/>
          </a:xfrm>
        </p:spPr>
        <p:txBody>
          <a:bodyPr>
            <a:normAutofit/>
          </a:bodyPr>
          <a:lstStyle/>
          <a:p>
            <a:r>
              <a:rPr lang="fr-FR" dirty="0" smtClean="0">
                <a:solidFill>
                  <a:schemeClr val="bg1"/>
                </a:solidFill>
              </a:rPr>
              <a:t>La Fondation aujourd’hui</a:t>
            </a:r>
            <a:endParaRPr lang="fr-FR" dirty="0">
              <a:solidFill>
                <a:schemeClr val="bg1"/>
              </a:solidFill>
            </a:endParaRPr>
          </a:p>
        </p:txBody>
      </p:sp>
      <p:sp>
        <p:nvSpPr>
          <p:cNvPr id="4" name="Espace réservé du numéro de diapositive 3"/>
          <p:cNvSpPr>
            <a:spLocks noGrp="1"/>
          </p:cNvSpPr>
          <p:nvPr>
            <p:ph type="sldNum" sz="quarter" idx="12"/>
          </p:nvPr>
        </p:nvSpPr>
        <p:spPr/>
        <p:txBody>
          <a:bodyPr/>
          <a:lstStyle/>
          <a:p>
            <a:fld id="{02A65BE1-FD53-4834-8281-5F57B3256B03}" type="slidenum">
              <a:rPr lang="fr-FR" smtClean="0">
                <a:solidFill>
                  <a:prstClr val="black">
                    <a:tint val="75000"/>
                  </a:prstClr>
                </a:solidFill>
              </a:rPr>
              <a:pPr/>
              <a:t>7</a:t>
            </a:fld>
            <a:endParaRPr lang="fr-FR">
              <a:solidFill>
                <a:prstClr val="black">
                  <a:tint val="75000"/>
                </a:prstClr>
              </a:solidFill>
            </a:endParaRPr>
          </a:p>
        </p:txBody>
      </p:sp>
      <p:pic>
        <p:nvPicPr>
          <p:cNvPr id="7" name="Image 6"/>
          <p:cNvPicPr>
            <a:picLocks noChangeAspect="1"/>
          </p:cNvPicPr>
          <p:nvPr/>
        </p:nvPicPr>
        <p:blipFill>
          <a:blip r:embed="rId3" cstate="print"/>
          <a:stretch>
            <a:fillRect/>
          </a:stretch>
        </p:blipFill>
        <p:spPr>
          <a:xfrm>
            <a:off x="7308304" y="117515"/>
            <a:ext cx="1676062" cy="2091279"/>
          </a:xfrm>
          <a:prstGeom prst="rect">
            <a:avLst/>
          </a:prstGeom>
        </p:spPr>
      </p:pic>
      <p:sp>
        <p:nvSpPr>
          <p:cNvPr id="8" name="Sous-titre 5"/>
          <p:cNvSpPr txBox="1">
            <a:spLocks/>
          </p:cNvSpPr>
          <p:nvPr/>
        </p:nvSpPr>
        <p:spPr>
          <a:xfrm>
            <a:off x="5556110" y="1341473"/>
            <a:ext cx="1752194" cy="86651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fr-FR" sz="2400" b="1" dirty="0" smtClean="0">
                <a:solidFill>
                  <a:srgbClr val="202F66"/>
                </a:solidFill>
              </a:rPr>
              <a:t>Brigitte</a:t>
            </a:r>
          </a:p>
          <a:p>
            <a:r>
              <a:rPr lang="fr-FR" sz="2400" b="1" dirty="0" smtClean="0">
                <a:solidFill>
                  <a:srgbClr val="202F66"/>
                </a:solidFill>
              </a:rPr>
              <a:t>FERLICCHI</a:t>
            </a:r>
            <a:endParaRPr lang="fr-FR" sz="2400" b="1" dirty="0">
              <a:solidFill>
                <a:srgbClr val="202F66"/>
              </a:solidFill>
            </a:endParaRPr>
          </a:p>
        </p:txBody>
      </p:sp>
    </p:spTree>
    <p:extLst>
      <p:ext uri="{BB962C8B-B14F-4D97-AF65-F5344CB8AC3E}">
        <p14:creationId xmlns:p14="http://schemas.microsoft.com/office/powerpoint/2010/main" val="17239321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908720"/>
          </a:xfrm>
        </p:spPr>
        <p:txBody>
          <a:bodyPr>
            <a:noAutofit/>
          </a:bodyPr>
          <a:lstStyle/>
          <a:p>
            <a:r>
              <a:rPr lang="fr-FR" sz="3600" dirty="0" smtClean="0">
                <a:solidFill>
                  <a:schemeClr val="bg1"/>
                </a:solidFill>
              </a:rPr>
              <a:t>La Fondation : Ce qu’il faut retenir !</a:t>
            </a:r>
            <a:endParaRPr lang="fr-FR" sz="3600" dirty="0">
              <a:solidFill>
                <a:schemeClr val="bg1"/>
              </a:solidFill>
            </a:endParaRPr>
          </a:p>
        </p:txBody>
      </p:sp>
      <p:sp>
        <p:nvSpPr>
          <p:cNvPr id="4" name="Espace réservé du numéro de diapositive 3"/>
          <p:cNvSpPr>
            <a:spLocks noGrp="1"/>
          </p:cNvSpPr>
          <p:nvPr>
            <p:ph type="sldNum" sz="quarter" idx="12"/>
          </p:nvPr>
        </p:nvSpPr>
        <p:spPr/>
        <p:txBody>
          <a:bodyPr/>
          <a:lstStyle/>
          <a:p>
            <a:fld id="{02A65BE1-FD53-4834-8281-5F57B3256B03}" type="slidenum">
              <a:rPr lang="fr-FR" smtClean="0">
                <a:solidFill>
                  <a:srgbClr val="B9B8B2"/>
                </a:solidFill>
              </a:rPr>
              <a:pPr/>
              <a:t>8</a:t>
            </a:fld>
            <a:endParaRPr lang="fr-FR" dirty="0">
              <a:solidFill>
                <a:srgbClr val="B9B8B2"/>
              </a:solidFill>
            </a:endParaRPr>
          </a:p>
        </p:txBody>
      </p:sp>
      <p:sp>
        <p:nvSpPr>
          <p:cNvPr id="9" name="Espace réservé du contenu 5"/>
          <p:cNvSpPr>
            <a:spLocks noGrp="1"/>
          </p:cNvSpPr>
          <p:nvPr>
            <p:ph idx="1"/>
          </p:nvPr>
        </p:nvSpPr>
        <p:spPr>
          <a:xfrm>
            <a:off x="395536" y="1052736"/>
            <a:ext cx="8568952" cy="4392488"/>
          </a:xfrm>
        </p:spPr>
        <p:txBody>
          <a:bodyPr>
            <a:normAutofit lnSpcReduction="10000"/>
          </a:bodyPr>
          <a:lstStyle/>
          <a:p>
            <a:pPr marL="0" indent="0" algn="ctr">
              <a:buNone/>
            </a:pPr>
            <a:r>
              <a:rPr lang="fr-FR" sz="4000" b="1" dirty="0" smtClean="0">
                <a:solidFill>
                  <a:srgbClr val="1F497D"/>
                </a:solidFill>
              </a:rPr>
              <a:t>Un siècle à faire le bien dans le monde</a:t>
            </a:r>
          </a:p>
          <a:p>
            <a:pPr marL="0" indent="0" algn="ctr">
              <a:buNone/>
            </a:pPr>
            <a:endParaRPr lang="fr-FR" sz="1700" b="1" dirty="0" smtClean="0">
              <a:solidFill>
                <a:srgbClr val="1F497D"/>
              </a:solidFill>
            </a:endParaRPr>
          </a:p>
          <a:p>
            <a:pPr lvl="2"/>
            <a:r>
              <a:rPr lang="fr-FR" sz="3200" b="1" dirty="0" smtClean="0">
                <a:solidFill>
                  <a:srgbClr val="1F497D"/>
                </a:solidFill>
              </a:rPr>
              <a:t>115 millions de dollars </a:t>
            </a:r>
            <a:r>
              <a:rPr lang="fr-FR" b="1" dirty="0" smtClean="0">
                <a:solidFill>
                  <a:srgbClr val="1F497D"/>
                </a:solidFill>
              </a:rPr>
              <a:t>ont été consacrés à la lutte contre la Polio.</a:t>
            </a:r>
          </a:p>
          <a:p>
            <a:pPr lvl="2"/>
            <a:r>
              <a:rPr lang="fr-FR" sz="3200" b="1" dirty="0">
                <a:solidFill>
                  <a:srgbClr val="1F497D"/>
                </a:solidFill>
              </a:rPr>
              <a:t>76 millions de dollars </a:t>
            </a:r>
            <a:r>
              <a:rPr lang="fr-FR" b="1" dirty="0" smtClean="0">
                <a:solidFill>
                  <a:srgbClr val="1F497D"/>
                </a:solidFill>
              </a:rPr>
              <a:t>ont été alloués aux subventions mondiales en complément des financements trouvés par les clubs.</a:t>
            </a:r>
          </a:p>
          <a:p>
            <a:pPr lvl="2"/>
            <a:r>
              <a:rPr lang="fr-FR" sz="3200" b="1" dirty="0">
                <a:solidFill>
                  <a:srgbClr val="1F497D"/>
                </a:solidFill>
              </a:rPr>
              <a:t>26 millions de dollars </a:t>
            </a:r>
            <a:r>
              <a:rPr lang="fr-FR" b="1" dirty="0" smtClean="0">
                <a:solidFill>
                  <a:srgbClr val="1F497D"/>
                </a:solidFill>
              </a:rPr>
              <a:t>ont été alloués aux subventions de district en complément des financements trouvés par les clubs.</a:t>
            </a:r>
          </a:p>
        </p:txBody>
      </p:sp>
      <p:sp>
        <p:nvSpPr>
          <p:cNvPr id="10" name="ZoneTexte 9"/>
          <p:cNvSpPr txBox="1"/>
          <p:nvPr/>
        </p:nvSpPr>
        <p:spPr>
          <a:xfrm>
            <a:off x="3105048" y="6003484"/>
            <a:ext cx="2995692" cy="646331"/>
          </a:xfrm>
          <a:prstGeom prst="rect">
            <a:avLst/>
          </a:prstGeom>
          <a:noFill/>
        </p:spPr>
        <p:txBody>
          <a:bodyPr wrap="none" rtlCol="0">
            <a:spAutoFit/>
          </a:bodyPr>
          <a:lstStyle/>
          <a:p>
            <a:pPr algn="ctr"/>
            <a:r>
              <a:rPr lang="fr-FR" dirty="0" smtClean="0">
                <a:solidFill>
                  <a:prstClr val="black"/>
                </a:solidFill>
              </a:rPr>
              <a:t>Sources : </a:t>
            </a:r>
            <a:r>
              <a:rPr lang="fr-FR" dirty="0">
                <a:solidFill>
                  <a:prstClr val="black"/>
                </a:solidFill>
              </a:rPr>
              <a:t>F</a:t>
            </a:r>
            <a:r>
              <a:rPr lang="fr-FR" dirty="0" smtClean="0">
                <a:solidFill>
                  <a:prstClr val="black"/>
                </a:solidFill>
              </a:rPr>
              <a:t>ONDATION ROTARY</a:t>
            </a:r>
          </a:p>
          <a:p>
            <a:pPr algn="ctr"/>
            <a:r>
              <a:rPr lang="fr-FR" dirty="0" smtClean="0">
                <a:solidFill>
                  <a:prstClr val="black"/>
                </a:solidFill>
              </a:rPr>
              <a:t>Rapport annuel 2015/2016</a:t>
            </a:r>
            <a:endParaRPr lang="fr-FR" dirty="0">
              <a:solidFill>
                <a:prstClr val="black"/>
              </a:solidFill>
            </a:endParaRPr>
          </a:p>
        </p:txBody>
      </p:sp>
    </p:spTree>
    <p:extLst>
      <p:ext uri="{BB962C8B-B14F-4D97-AF65-F5344CB8AC3E}">
        <p14:creationId xmlns:p14="http://schemas.microsoft.com/office/powerpoint/2010/main" val="5884911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908720"/>
          </a:xfrm>
        </p:spPr>
        <p:txBody>
          <a:bodyPr>
            <a:noAutofit/>
          </a:bodyPr>
          <a:lstStyle/>
          <a:p>
            <a:r>
              <a:rPr lang="fr-FR" sz="3600" dirty="0" smtClean="0">
                <a:solidFill>
                  <a:schemeClr val="bg1"/>
                </a:solidFill>
              </a:rPr>
              <a:t>La Fondation : Ce qu’il faut retenir !</a:t>
            </a:r>
            <a:endParaRPr lang="fr-FR" sz="3600" dirty="0">
              <a:solidFill>
                <a:schemeClr val="bg1"/>
              </a:solidFill>
            </a:endParaRPr>
          </a:p>
        </p:txBody>
      </p:sp>
      <p:sp>
        <p:nvSpPr>
          <p:cNvPr id="4" name="Espace réservé du numéro de diapositive 3"/>
          <p:cNvSpPr>
            <a:spLocks noGrp="1"/>
          </p:cNvSpPr>
          <p:nvPr>
            <p:ph type="sldNum" sz="quarter" idx="12"/>
          </p:nvPr>
        </p:nvSpPr>
        <p:spPr/>
        <p:txBody>
          <a:bodyPr/>
          <a:lstStyle/>
          <a:p>
            <a:fld id="{02A65BE1-FD53-4834-8281-5F57B3256B03}" type="slidenum">
              <a:rPr lang="fr-FR" smtClean="0">
                <a:solidFill>
                  <a:srgbClr val="B9B8B2"/>
                </a:solidFill>
              </a:rPr>
              <a:pPr/>
              <a:t>9</a:t>
            </a:fld>
            <a:endParaRPr lang="fr-FR" dirty="0">
              <a:solidFill>
                <a:srgbClr val="B9B8B2"/>
              </a:solidFill>
            </a:endParaRPr>
          </a:p>
        </p:txBody>
      </p:sp>
      <p:sp>
        <p:nvSpPr>
          <p:cNvPr id="9" name="Espace réservé du contenu 5"/>
          <p:cNvSpPr>
            <a:spLocks noGrp="1"/>
          </p:cNvSpPr>
          <p:nvPr>
            <p:ph idx="1"/>
          </p:nvPr>
        </p:nvSpPr>
        <p:spPr>
          <a:xfrm>
            <a:off x="395536" y="1052736"/>
            <a:ext cx="8568952" cy="4896544"/>
          </a:xfrm>
        </p:spPr>
        <p:txBody>
          <a:bodyPr>
            <a:normAutofit fontScale="85000" lnSpcReduction="20000"/>
          </a:bodyPr>
          <a:lstStyle/>
          <a:p>
            <a:pPr marL="0" indent="0" algn="ctr">
              <a:buNone/>
            </a:pPr>
            <a:r>
              <a:rPr lang="fr-FR" sz="4000" b="1" dirty="0" smtClean="0">
                <a:solidFill>
                  <a:srgbClr val="1F497D"/>
                </a:solidFill>
              </a:rPr>
              <a:t>Utilisation des fonds (sauf Polio plus)</a:t>
            </a:r>
          </a:p>
          <a:p>
            <a:pPr marL="0" indent="0" algn="ctr">
              <a:buNone/>
            </a:pPr>
            <a:endParaRPr lang="fr-FR" sz="1700" b="1" dirty="0" smtClean="0">
              <a:solidFill>
                <a:srgbClr val="1F497D"/>
              </a:solidFill>
            </a:endParaRPr>
          </a:p>
          <a:p>
            <a:pPr marL="360363" lvl="2" indent="0">
              <a:buNone/>
            </a:pPr>
            <a:r>
              <a:rPr lang="fr-FR" sz="3200" b="1" dirty="0" smtClean="0">
                <a:solidFill>
                  <a:srgbClr val="1F497D"/>
                </a:solidFill>
              </a:rPr>
              <a:t>494 subventions de District </a:t>
            </a:r>
            <a:r>
              <a:rPr lang="fr-FR" b="1" dirty="0" smtClean="0">
                <a:solidFill>
                  <a:srgbClr val="1F497D"/>
                </a:solidFill>
              </a:rPr>
              <a:t>ont financé les actions locales ou internationales de petite envergure et à cour terme menées par les Districts.</a:t>
            </a:r>
          </a:p>
          <a:p>
            <a:pPr marL="360363" lvl="2" indent="0" algn="ctr">
              <a:buNone/>
            </a:pPr>
            <a:r>
              <a:rPr lang="fr-FR" sz="4200" b="1" dirty="0" smtClean="0">
                <a:solidFill>
                  <a:srgbClr val="1F497D"/>
                </a:solidFill>
              </a:rPr>
              <a:t>26</a:t>
            </a:r>
            <a:r>
              <a:rPr lang="fr-FR" sz="3200" b="1" dirty="0" smtClean="0">
                <a:solidFill>
                  <a:srgbClr val="1F497D"/>
                </a:solidFill>
              </a:rPr>
              <a:t> </a:t>
            </a:r>
            <a:r>
              <a:rPr lang="fr-FR" sz="3200" b="1" cap="small" dirty="0" smtClean="0">
                <a:solidFill>
                  <a:srgbClr val="1F497D"/>
                </a:solidFill>
              </a:rPr>
              <a:t>millions de dollars</a:t>
            </a:r>
          </a:p>
          <a:p>
            <a:pPr marL="360363" lvl="2" indent="0">
              <a:buNone/>
            </a:pPr>
            <a:endParaRPr lang="fr-FR" sz="1900" b="1" cap="small" dirty="0">
              <a:solidFill>
                <a:srgbClr val="1F497D"/>
              </a:solidFill>
            </a:endParaRPr>
          </a:p>
          <a:p>
            <a:pPr marL="360363" lvl="2" indent="0">
              <a:buNone/>
            </a:pPr>
            <a:r>
              <a:rPr lang="fr-FR" sz="3200" b="1" dirty="0" smtClean="0">
                <a:solidFill>
                  <a:srgbClr val="1F497D"/>
                </a:solidFill>
              </a:rPr>
              <a:t>1 165 subventions mondiales </a:t>
            </a:r>
            <a:r>
              <a:rPr lang="fr-FR" b="1" dirty="0" smtClean="0">
                <a:solidFill>
                  <a:srgbClr val="1F497D"/>
                </a:solidFill>
              </a:rPr>
              <a:t>ont soutenu des activités internationales de grande envergure qui ont eu des résultats durables et mesurables dans le cadre des axes stratégiques du Rotary.</a:t>
            </a:r>
          </a:p>
          <a:p>
            <a:pPr marL="360363" lvl="2" indent="0" algn="ctr">
              <a:buNone/>
            </a:pPr>
            <a:r>
              <a:rPr lang="fr-FR" sz="4200" b="1" dirty="0">
                <a:solidFill>
                  <a:srgbClr val="1F497D"/>
                </a:solidFill>
              </a:rPr>
              <a:t>76</a:t>
            </a:r>
            <a:r>
              <a:rPr lang="fr-FR" sz="3200" b="1" dirty="0" smtClean="0">
                <a:solidFill>
                  <a:srgbClr val="1F497D"/>
                </a:solidFill>
              </a:rPr>
              <a:t> </a:t>
            </a:r>
            <a:r>
              <a:rPr lang="fr-FR" sz="3200" b="1" cap="small" dirty="0">
                <a:solidFill>
                  <a:srgbClr val="1F497D"/>
                </a:solidFill>
              </a:rPr>
              <a:t>millions de </a:t>
            </a:r>
            <a:r>
              <a:rPr lang="fr-FR" sz="3200" b="1" cap="small" dirty="0" smtClean="0">
                <a:solidFill>
                  <a:srgbClr val="1F497D"/>
                </a:solidFill>
              </a:rPr>
              <a:t>dollars</a:t>
            </a:r>
          </a:p>
          <a:p>
            <a:pPr marL="360363" lvl="2" indent="0">
              <a:buNone/>
            </a:pPr>
            <a:endParaRPr lang="fr-FR" b="1" dirty="0" smtClean="0">
              <a:solidFill>
                <a:srgbClr val="1F497D"/>
              </a:solidFill>
            </a:endParaRPr>
          </a:p>
          <a:p>
            <a:pPr marL="360363" lvl="2" indent="0">
              <a:buNone/>
            </a:pPr>
            <a:r>
              <a:rPr lang="fr-FR" b="1" dirty="0" smtClean="0">
                <a:solidFill>
                  <a:srgbClr val="1F497D"/>
                </a:solidFill>
              </a:rPr>
              <a:t>Soit </a:t>
            </a:r>
            <a:r>
              <a:rPr lang="fr-FR" b="1" dirty="0">
                <a:solidFill>
                  <a:srgbClr val="1F497D"/>
                </a:solidFill>
              </a:rPr>
              <a:t>une hausse de 10,6 % par rapport à l’année précédente</a:t>
            </a:r>
          </a:p>
        </p:txBody>
      </p:sp>
      <p:sp>
        <p:nvSpPr>
          <p:cNvPr id="10" name="ZoneTexte 9"/>
          <p:cNvSpPr txBox="1"/>
          <p:nvPr/>
        </p:nvSpPr>
        <p:spPr>
          <a:xfrm>
            <a:off x="3105048" y="6003484"/>
            <a:ext cx="2995692" cy="646331"/>
          </a:xfrm>
          <a:prstGeom prst="rect">
            <a:avLst/>
          </a:prstGeom>
          <a:noFill/>
        </p:spPr>
        <p:txBody>
          <a:bodyPr wrap="none" rtlCol="0">
            <a:spAutoFit/>
          </a:bodyPr>
          <a:lstStyle/>
          <a:p>
            <a:pPr algn="ctr"/>
            <a:r>
              <a:rPr lang="fr-FR" dirty="0" smtClean="0">
                <a:solidFill>
                  <a:prstClr val="black"/>
                </a:solidFill>
              </a:rPr>
              <a:t>Sources : </a:t>
            </a:r>
            <a:r>
              <a:rPr lang="fr-FR" dirty="0">
                <a:solidFill>
                  <a:prstClr val="black"/>
                </a:solidFill>
              </a:rPr>
              <a:t>F</a:t>
            </a:r>
            <a:r>
              <a:rPr lang="fr-FR" dirty="0" smtClean="0">
                <a:solidFill>
                  <a:prstClr val="black"/>
                </a:solidFill>
              </a:rPr>
              <a:t>ONDATION ROTARY</a:t>
            </a:r>
          </a:p>
          <a:p>
            <a:pPr algn="ctr"/>
            <a:r>
              <a:rPr lang="fr-FR" dirty="0" smtClean="0">
                <a:solidFill>
                  <a:prstClr val="black"/>
                </a:solidFill>
              </a:rPr>
              <a:t>Rapport annuel 2015/2016</a:t>
            </a:r>
            <a:endParaRPr lang="fr-FR" dirty="0">
              <a:solidFill>
                <a:prstClr val="black"/>
              </a:solidFill>
            </a:endParaRPr>
          </a:p>
        </p:txBody>
      </p:sp>
    </p:spTree>
    <p:extLst>
      <p:ext uri="{BB962C8B-B14F-4D97-AF65-F5344CB8AC3E}">
        <p14:creationId xmlns:p14="http://schemas.microsoft.com/office/powerpoint/2010/main" val="210726405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lumMod val="20000"/>
            <a:lumOff val="80000"/>
          </a:schemeClr>
        </a:solidFill>
        <a:ln>
          <a:solidFill>
            <a:srgbClr val="6F88BB"/>
          </a:solidFill>
        </a:ln>
      </a:spPr>
      <a:bodyPr rtlCol="0" anchor="ctr"/>
      <a:lstStyle>
        <a:defPPr algn="ctr">
          <a:defRPr dirty="0" smtClean="0">
            <a:solidFill>
              <a:srgbClr val="6F88BB"/>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0.xml><?xml version="1.0" encoding="utf-8"?>
<a:theme xmlns:a="http://schemas.openxmlformats.org/drawingml/2006/main" name="6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lumMod val="20000"/>
            <a:lumOff val="80000"/>
          </a:schemeClr>
        </a:solidFill>
        <a:ln>
          <a:solidFill>
            <a:srgbClr val="6F88BB"/>
          </a:solidFill>
        </a:ln>
      </a:spPr>
      <a:bodyPr rtlCol="0" anchor="ctr"/>
      <a:lstStyle>
        <a:defPPr algn="ctr">
          <a:defRPr dirty="0" smtClean="0">
            <a:solidFill>
              <a:srgbClr val="6F88BB"/>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1.xml><?xml version="1.0" encoding="utf-8"?>
<a:theme xmlns:a="http://schemas.openxmlformats.org/drawingml/2006/main" name="1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lumMod val="20000"/>
            <a:lumOff val="80000"/>
          </a:schemeClr>
        </a:solidFill>
        <a:ln>
          <a:solidFill>
            <a:srgbClr val="6F88BB"/>
          </a:solidFill>
        </a:ln>
      </a:spPr>
      <a:bodyPr rtlCol="0" anchor="ctr"/>
      <a:lstStyle>
        <a:defPPr algn="ctr">
          <a:defRPr dirty="0" smtClean="0">
            <a:solidFill>
              <a:srgbClr val="6F88BB"/>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2.xml><?xml version="1.0" encoding="utf-8"?>
<a:theme xmlns:a="http://schemas.openxmlformats.org/drawingml/2006/main" name="Default">
  <a:themeElements>
    <a:clrScheme name="Default">
      <a:dk1>
        <a:srgbClr val="000000"/>
      </a:dk1>
      <a:lt1>
        <a:srgbClr val="FFFFFF"/>
      </a:lt1>
      <a:dk2>
        <a:srgbClr val="A7A7A7"/>
      </a:dk2>
      <a:lt2>
        <a:srgbClr val="535353"/>
      </a:lt2>
      <a:accent1>
        <a:srgbClr val="53548A"/>
      </a:accent1>
      <a:accent2>
        <a:srgbClr val="438086"/>
      </a:accent2>
      <a:accent3>
        <a:srgbClr val="A04DA3"/>
      </a:accent3>
      <a:accent4>
        <a:srgbClr val="C4652D"/>
      </a:accent4>
      <a:accent5>
        <a:srgbClr val="8B5D3D"/>
      </a:accent5>
      <a:accent6>
        <a:srgbClr val="5C92B5"/>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flat">
          <a:solidFill>
            <a:srgbClr val="53548A"/>
          </a:solidFill>
          <a:prstDash val="solid"/>
          <a:bevel/>
        </a:ln>
        <a:effectLst>
          <a:outerShdw blurRad="50800" dist="25400" dir="5400000" rotWithShape="0">
            <a:srgbClr val="000000">
              <a:alpha val="4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eorgia"/>
            <a:ea typeface="Georgia"/>
            <a:cs typeface="Georgia"/>
            <a:sym typeface="Georgi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flat">
          <a:solidFill>
            <a:srgbClr val="53548A"/>
          </a:solidFill>
          <a:prstDash val="solid"/>
          <a:bevel/>
        </a:ln>
        <a:effectLst>
          <a:outerShdw blurRad="50800" dist="25400" dir="5400000" rotWithShape="0">
            <a:srgbClr val="000000">
              <a:alpha val="40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eorgia"/>
            <a:ea typeface="Georgia"/>
            <a:cs typeface="Georgia"/>
            <a:sym typeface="Georgi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13.xml><?xml version="1.0" encoding="utf-8"?>
<a:theme xmlns:a="http://schemas.openxmlformats.org/drawingml/2006/main" name="8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lumMod val="20000"/>
            <a:lumOff val="80000"/>
          </a:schemeClr>
        </a:solidFill>
        <a:ln>
          <a:solidFill>
            <a:srgbClr val="6F88BB"/>
          </a:solidFill>
        </a:ln>
      </a:spPr>
      <a:bodyPr rtlCol="0" anchor="ctr"/>
      <a:lstStyle>
        <a:defPPr algn="ctr">
          <a:defRPr dirty="0" smtClean="0">
            <a:solidFill>
              <a:srgbClr val="6F88BB"/>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RF_Powerpoint design_dark_FR">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lumMod val="20000"/>
            <a:lumOff val="80000"/>
          </a:schemeClr>
        </a:solidFill>
        <a:ln>
          <a:solidFill>
            <a:srgbClr val="6F88BB"/>
          </a:solidFill>
        </a:ln>
      </a:spPr>
      <a:bodyPr rtlCol="0" anchor="ctr"/>
      <a:lstStyle>
        <a:defPPr algn="ctr">
          <a:defRPr dirty="0" smtClean="0">
            <a:solidFill>
              <a:srgbClr val="6F88BB"/>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4.xml><?xml version="1.0" encoding="utf-8"?>
<a:theme xmlns:a="http://schemas.openxmlformats.org/drawingml/2006/main" name="3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lumMod val="20000"/>
            <a:lumOff val="80000"/>
          </a:schemeClr>
        </a:solidFill>
        <a:ln>
          <a:solidFill>
            <a:srgbClr val="6F88BB"/>
          </a:solidFill>
        </a:ln>
      </a:spPr>
      <a:bodyPr rtlCol="0" anchor="ctr"/>
      <a:lstStyle>
        <a:defPPr algn="ctr">
          <a:defRPr dirty="0" smtClean="0">
            <a:solidFill>
              <a:srgbClr val="6F88BB"/>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5.xml><?xml version="1.0" encoding="utf-8"?>
<a:theme xmlns:a="http://schemas.openxmlformats.org/drawingml/2006/main" name="7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lumMod val="20000"/>
            <a:lumOff val="80000"/>
          </a:schemeClr>
        </a:solidFill>
        <a:ln>
          <a:solidFill>
            <a:srgbClr val="6F88BB"/>
          </a:solidFill>
        </a:ln>
      </a:spPr>
      <a:bodyPr rtlCol="0" anchor="ctr"/>
      <a:lstStyle>
        <a:defPPr algn="ctr">
          <a:defRPr dirty="0" smtClean="0">
            <a:solidFill>
              <a:srgbClr val="6F88BB"/>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6.xml><?xml version="1.0" encoding="utf-8"?>
<a:theme xmlns:a="http://schemas.openxmlformats.org/drawingml/2006/main" name="10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lumMod val="20000"/>
            <a:lumOff val="80000"/>
          </a:schemeClr>
        </a:solidFill>
        <a:ln>
          <a:solidFill>
            <a:srgbClr val="6F88BB"/>
          </a:solidFill>
        </a:ln>
      </a:spPr>
      <a:bodyPr rtlCol="0" anchor="ctr"/>
      <a:lstStyle>
        <a:defPPr algn="ctr">
          <a:defRPr dirty="0" smtClean="0">
            <a:solidFill>
              <a:srgbClr val="6F88BB"/>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7.xml><?xml version="1.0" encoding="utf-8"?>
<a:theme xmlns:a="http://schemas.openxmlformats.org/drawingml/2006/main" name="4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lumMod val="20000"/>
            <a:lumOff val="80000"/>
          </a:schemeClr>
        </a:solidFill>
        <a:ln>
          <a:solidFill>
            <a:srgbClr val="6F88BB"/>
          </a:solidFill>
        </a:ln>
      </a:spPr>
      <a:bodyPr rtlCol="0" anchor="ctr"/>
      <a:lstStyle>
        <a:defPPr algn="ctr">
          <a:defRPr dirty="0" smtClean="0">
            <a:solidFill>
              <a:srgbClr val="6F88BB"/>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8.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lumMod val="20000"/>
            <a:lumOff val="80000"/>
          </a:schemeClr>
        </a:solidFill>
        <a:ln>
          <a:solidFill>
            <a:srgbClr val="6F88BB"/>
          </a:solidFill>
        </a:ln>
      </a:spPr>
      <a:bodyPr rtlCol="0" anchor="ctr"/>
      <a:lstStyle>
        <a:defPPr algn="ctr">
          <a:defRPr dirty="0" smtClean="0">
            <a:solidFill>
              <a:srgbClr val="6F88BB"/>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9.xml><?xml version="1.0" encoding="utf-8"?>
<a:theme xmlns:a="http://schemas.openxmlformats.org/drawingml/2006/main" name="5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lumMod val="20000"/>
            <a:lumOff val="80000"/>
          </a:schemeClr>
        </a:solidFill>
        <a:ln>
          <a:solidFill>
            <a:srgbClr val="6F88BB"/>
          </a:solidFill>
        </a:ln>
      </a:spPr>
      <a:bodyPr rtlCol="0" anchor="ctr"/>
      <a:lstStyle>
        <a:defPPr algn="ctr">
          <a:defRPr dirty="0" smtClean="0">
            <a:solidFill>
              <a:srgbClr val="6F88BB"/>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2888</TotalTime>
  <Words>2346</Words>
  <Application>Microsoft Office PowerPoint</Application>
  <PresentationFormat>Affichage à l'écran (4:3)</PresentationFormat>
  <Paragraphs>510</Paragraphs>
  <Slides>65</Slides>
  <Notes>1</Notes>
  <HiddenSlides>0</HiddenSlides>
  <MMClips>0</MMClips>
  <ScaleCrop>false</ScaleCrop>
  <HeadingPairs>
    <vt:vector size="4" baseType="variant">
      <vt:variant>
        <vt:lpstr>Thème</vt:lpstr>
      </vt:variant>
      <vt:variant>
        <vt:i4>13</vt:i4>
      </vt:variant>
      <vt:variant>
        <vt:lpstr>Titres des diapositives</vt:lpstr>
      </vt:variant>
      <vt:variant>
        <vt:i4>65</vt:i4>
      </vt:variant>
    </vt:vector>
  </HeadingPairs>
  <TitlesOfParts>
    <vt:vector size="78" baseType="lpstr">
      <vt:lpstr>Thème Office</vt:lpstr>
      <vt:lpstr>TRF_Powerpoint design_dark_FR</vt:lpstr>
      <vt:lpstr>2_Thème Office</vt:lpstr>
      <vt:lpstr>3_Thème Office</vt:lpstr>
      <vt:lpstr>7_Thème Office</vt:lpstr>
      <vt:lpstr>10_Thème Office</vt:lpstr>
      <vt:lpstr>4_Thème Office</vt:lpstr>
      <vt:lpstr>1_Thème Office</vt:lpstr>
      <vt:lpstr>5_Thème Office</vt:lpstr>
      <vt:lpstr>6_Thème Office</vt:lpstr>
      <vt:lpstr>11_Thème Office</vt:lpstr>
      <vt:lpstr>Default</vt:lpstr>
      <vt:lpstr>8_Thème Office</vt:lpstr>
      <vt:lpstr>Notre Fondation</vt:lpstr>
      <vt:lpstr>Sommaire</vt:lpstr>
      <vt:lpstr>Le Centenaire de notre Fondation</vt:lpstr>
      <vt:lpstr>La vision d'Arch Klumph – 1917</vt:lpstr>
      <vt:lpstr>Le Centenaire de notre Fondation</vt:lpstr>
      <vt:lpstr>Le Centenaire de notre Fondation</vt:lpstr>
      <vt:lpstr>La Fondation aujourd’hui</vt:lpstr>
      <vt:lpstr>La Fondation : Ce qu’il faut retenir !</vt:lpstr>
      <vt:lpstr>La Fondation : Ce qu’il faut retenir !</vt:lpstr>
      <vt:lpstr>La Fondation : Ce qu’il faut retenir !</vt:lpstr>
      <vt:lpstr>Une équipe</vt:lpstr>
      <vt:lpstr>Présentation PowerPoint</vt:lpstr>
      <vt:lpstr>Polio-Plus</vt:lpstr>
      <vt:lpstr>Polio-Plus</vt:lpstr>
      <vt:lpstr>Polio-Plus</vt:lpstr>
      <vt:lpstr>Polio-Plus</vt:lpstr>
      <vt:lpstr>Polio-Plus</vt:lpstr>
      <vt:lpstr>Présentation PowerPoint</vt:lpstr>
      <vt:lpstr>Les subventions de District</vt:lpstr>
      <vt:lpstr>Subventions de District</vt:lpstr>
      <vt:lpstr>Subventions de District</vt:lpstr>
      <vt:lpstr>Appel des clubs</vt:lpstr>
      <vt:lpstr>R.C. COLMAR RHIN</vt:lpstr>
      <vt:lpstr>R.C. PONTARLIER</vt:lpstr>
      <vt:lpstr>R.C. DOLE-PASTEUR</vt:lpstr>
      <vt:lpstr>R.C. MULHOUSE-VOSGES</vt:lpstr>
      <vt:lpstr>R.C. BRUMATH-TRUCHTERSHEIM-KOHERSBERG</vt:lpstr>
      <vt:lpstr>R.C. BELFORT AIRE URBAINE</vt:lpstr>
      <vt:lpstr>R.C. LUXEUIL LES BAINS</vt:lpstr>
      <vt:lpstr>R.C. HAGUENAU</vt:lpstr>
      <vt:lpstr>R.C. ALTKIRCH</vt:lpstr>
      <vt:lpstr>R.C. STRASBOURG</vt:lpstr>
      <vt:lpstr>R.C. INGWILLER-BOUXWILLER-La Petite Pierre</vt:lpstr>
      <vt:lpstr>R.C. MULHOUSE RHIN</vt:lpstr>
      <vt:lpstr>Subventions de District</vt:lpstr>
      <vt:lpstr>Présentation PowerPoint</vt:lpstr>
      <vt:lpstr>Bourses d’études</vt:lpstr>
      <vt:lpstr>Bourses d’études</vt:lpstr>
      <vt:lpstr>Bourses d’études</vt:lpstr>
      <vt:lpstr>Bourses d’études</vt:lpstr>
      <vt:lpstr>Présentation PowerPoint</vt:lpstr>
      <vt:lpstr>Plan de la présentation</vt:lpstr>
      <vt:lpstr>Présentation du candidat</vt:lpstr>
      <vt:lpstr>Parcours d'études supérieures</vt:lpstr>
      <vt:lpstr>Expériences attenantes</vt:lpstr>
      <vt:lpstr>Présentation du Master</vt:lpstr>
      <vt:lpstr>Présentation de l'Institut</vt:lpstr>
      <vt:lpstr>Centres d'intérêts et de recherche</vt:lpstr>
      <vt:lpstr>Accueil et soutien du Rotary Club </vt:lpstr>
      <vt:lpstr>Modalités de la Bourse</vt:lpstr>
      <vt:lpstr>Projets actuels et à venir</vt:lpstr>
      <vt:lpstr>Présentation PowerPoint</vt:lpstr>
      <vt:lpstr>Présentation PowerPoint</vt:lpstr>
      <vt:lpstr>Présentation PowerPoint</vt:lpstr>
      <vt:lpstr>Subventions Mondiales  Exemple de Financement</vt:lpstr>
      <vt:lpstr>Répartition par axe stratégique</vt:lpstr>
      <vt:lpstr>La Fondation : District 1680</vt:lpstr>
      <vt:lpstr>Subventions Mondiales</vt:lpstr>
      <vt:lpstr>Présentation PowerPoint</vt:lpstr>
      <vt:lpstr>Equipe de Formation Professionnelle</vt:lpstr>
      <vt:lpstr>Equipe de Formation Professionnelle</vt:lpstr>
      <vt:lpstr>Conclusions</vt:lpstr>
      <vt:lpstr>Remerciements</vt:lpstr>
      <vt:lpstr>Formation</vt:lpstr>
      <vt:lpstr>Une équipe à votre service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user</dc:creator>
  <cp:lastModifiedBy>user</cp:lastModifiedBy>
  <cp:revision>431</cp:revision>
  <cp:lastPrinted>2017-03-21T09:57:30Z</cp:lastPrinted>
  <dcterms:created xsi:type="dcterms:W3CDTF">2015-09-28T07:24:50Z</dcterms:created>
  <dcterms:modified xsi:type="dcterms:W3CDTF">2017-04-05T12:05:33Z</dcterms:modified>
</cp:coreProperties>
</file>