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7ED9-4832-49B4-B22A-A087786DF363}" type="datetimeFigureOut">
              <a:rPr lang="fr-FR" smtClean="0"/>
              <a:t>01/04/2017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5F9F-E31F-4D9C-ADDD-2E44C5726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49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7ED9-4832-49B4-B22A-A087786DF363}" type="datetimeFigureOut">
              <a:rPr lang="fr-FR" smtClean="0"/>
              <a:t>01/04/2017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5F9F-E31F-4D9C-ADDD-2E44C5726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307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7ED9-4832-49B4-B22A-A087786DF363}" type="datetimeFigureOut">
              <a:rPr lang="fr-FR" smtClean="0"/>
              <a:t>01/04/2017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5F9F-E31F-4D9C-ADDD-2E44C5726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29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7ED9-4832-49B4-B22A-A087786DF363}" type="datetimeFigureOut">
              <a:rPr lang="fr-FR" smtClean="0"/>
              <a:t>01/04/2017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5F9F-E31F-4D9C-ADDD-2E44C5726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37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7ED9-4832-49B4-B22A-A087786DF363}" type="datetimeFigureOut">
              <a:rPr lang="fr-FR" smtClean="0"/>
              <a:t>01/04/2017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5F9F-E31F-4D9C-ADDD-2E44C5726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38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7ED9-4832-49B4-B22A-A087786DF363}" type="datetimeFigureOut">
              <a:rPr lang="fr-FR" smtClean="0"/>
              <a:t>01/04/2017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5F9F-E31F-4D9C-ADDD-2E44C5726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33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7ED9-4832-49B4-B22A-A087786DF363}" type="datetimeFigureOut">
              <a:rPr lang="fr-FR" smtClean="0"/>
              <a:t>01/04/2017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5F9F-E31F-4D9C-ADDD-2E44C5726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1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7ED9-4832-49B4-B22A-A087786DF363}" type="datetimeFigureOut">
              <a:rPr lang="fr-FR" smtClean="0"/>
              <a:t>01/04/2017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5F9F-E31F-4D9C-ADDD-2E44C5726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57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7ED9-4832-49B4-B22A-A087786DF363}" type="datetimeFigureOut">
              <a:rPr lang="fr-FR" smtClean="0"/>
              <a:t>01/04/2017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5F9F-E31F-4D9C-ADDD-2E44C5726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24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7ED9-4832-49B4-B22A-A087786DF363}" type="datetimeFigureOut">
              <a:rPr lang="fr-FR" smtClean="0"/>
              <a:t>01/04/2017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5F9F-E31F-4D9C-ADDD-2E44C5726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49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7ED9-4832-49B4-B22A-A087786DF363}" type="datetimeFigureOut">
              <a:rPr lang="fr-FR" smtClean="0"/>
              <a:t>01/04/2017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5F9F-E31F-4D9C-ADDD-2E44C5726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70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7ED9-4832-49B4-B22A-A087786DF363}" type="datetimeFigureOut">
              <a:rPr lang="fr-FR" smtClean="0"/>
              <a:t>01/04/2017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55F9F-E31F-4D9C-ADDD-2E44C5726F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53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8791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5182394"/>
            <a:ext cx="9144000" cy="1655762"/>
          </a:xfrm>
        </p:spPr>
        <p:txBody>
          <a:bodyPr>
            <a:normAutofit fontScale="62500" lnSpcReduction="20000"/>
          </a:bodyPr>
          <a:lstStyle/>
          <a:p>
            <a:endParaRPr lang="fr-FR" sz="3200" b="1" dirty="0" smtClean="0"/>
          </a:p>
          <a:p>
            <a:endParaRPr lang="fr-FR" sz="3200" b="1" dirty="0"/>
          </a:p>
          <a:p>
            <a:r>
              <a:rPr lang="fr-FR" sz="3200" b="1" dirty="0" smtClean="0">
                <a:solidFill>
                  <a:srgbClr val="17458F"/>
                </a:solidFill>
              </a:rPr>
              <a:t>District 1790</a:t>
            </a:r>
          </a:p>
          <a:p>
            <a:r>
              <a:rPr lang="fr-FR" dirty="0" smtClean="0">
                <a:solidFill>
                  <a:srgbClr val="17458F"/>
                </a:solidFill>
              </a:rPr>
              <a:t>Lorraine et Haute Marne</a:t>
            </a:r>
          </a:p>
          <a:p>
            <a:r>
              <a:rPr lang="fr-FR" dirty="0" smtClean="0">
                <a:solidFill>
                  <a:srgbClr val="17458F"/>
                </a:solidFill>
              </a:rPr>
              <a:t>57 clubs 1900 Rotariens</a:t>
            </a:r>
          </a:p>
        </p:txBody>
      </p:sp>
      <p:sp>
        <p:nvSpPr>
          <p:cNvPr id="4" name="AutoShape 2" descr="Résultat de recherche d'images pour &quot;rotary 1790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2" y="0"/>
            <a:ext cx="6041453" cy="5461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0"/>
            <a:ext cx="5972175" cy="39814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852896" y="4120257"/>
            <a:ext cx="47060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17458F"/>
                </a:solidFill>
              </a:rPr>
              <a:t>Jacky CHEF et son épouse Françoise</a:t>
            </a:r>
          </a:p>
          <a:p>
            <a:pPr algn="ctr"/>
            <a:r>
              <a:rPr lang="fr-FR" dirty="0" smtClean="0">
                <a:solidFill>
                  <a:srgbClr val="17458F"/>
                </a:solidFill>
              </a:rPr>
              <a:t>Gouverneur du district 1790 – 2016-2017</a:t>
            </a:r>
          </a:p>
          <a:p>
            <a:pPr algn="ctr"/>
            <a:r>
              <a:rPr lang="fr-FR" dirty="0" smtClean="0">
                <a:solidFill>
                  <a:srgbClr val="17458F"/>
                </a:solidFill>
              </a:rPr>
              <a:t>Rotary Club NANCY DUCALE</a:t>
            </a:r>
            <a:endParaRPr lang="fr-FR" dirty="0">
              <a:solidFill>
                <a:srgbClr val="1745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Lles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41637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 algn="l"/>
            <a:endParaRPr lang="fr-FR" dirty="0"/>
          </a:p>
          <a:p>
            <a:pPr algn="l"/>
            <a:r>
              <a:rPr lang="fr-FR" dirty="0" smtClean="0"/>
              <a:t>Les clubs sont comme cela</a:t>
            </a:r>
          </a:p>
          <a:p>
            <a:pPr algn="l"/>
            <a:endParaRPr lang="fr-FR" dirty="0"/>
          </a:p>
          <a:p>
            <a:pPr algn="l"/>
            <a:r>
              <a:rPr lang="fr-FR" dirty="0" smtClean="0"/>
              <a:t>Nos actions sont vers là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7" t="22261" r="24348" b="18145"/>
          <a:stretch/>
        </p:blipFill>
        <p:spPr>
          <a:xfrm>
            <a:off x="-13683" y="0"/>
            <a:ext cx="6642481" cy="4246562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8" t="36985" r="30128" b="10570"/>
          <a:stretch/>
        </p:blipFill>
        <p:spPr>
          <a:xfrm>
            <a:off x="6625242" y="2886075"/>
            <a:ext cx="5566758" cy="3994151"/>
          </a:xfrm>
        </p:spPr>
      </p:pic>
      <p:sp>
        <p:nvSpPr>
          <p:cNvPr id="6" name="Flèche courbée vers le haut 5"/>
          <p:cNvSpPr/>
          <p:nvPr/>
        </p:nvSpPr>
        <p:spPr>
          <a:xfrm rot="19047422">
            <a:off x="4981575" y="4146326"/>
            <a:ext cx="1216152" cy="731520"/>
          </a:xfrm>
          <a:prstGeom prst="curved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4781550" y="5192714"/>
            <a:ext cx="1843692" cy="81756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Espace réservé du contenu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8" t="36985" r="30128" b="10570"/>
          <a:stretch/>
        </p:blipFill>
        <p:spPr>
          <a:xfrm>
            <a:off x="6625243" y="2942942"/>
            <a:ext cx="5565480" cy="39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0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8" t="36985" r="30128" b="10570"/>
          <a:stretch/>
        </p:blipFill>
        <p:spPr>
          <a:xfrm>
            <a:off x="7415515" y="4657725"/>
            <a:ext cx="3175539" cy="2278450"/>
          </a:xfrm>
        </p:spPr>
      </p:pic>
    </p:spTree>
    <p:extLst>
      <p:ext uri="{BB962C8B-B14F-4D97-AF65-F5344CB8AC3E}">
        <p14:creationId xmlns:p14="http://schemas.microsoft.com/office/powerpoint/2010/main" val="118815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37</Words>
  <Application>Microsoft Office PowerPoint</Application>
  <PresentationFormat>Grand écran</PresentationFormat>
  <Paragraphs>15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      </vt:lpstr>
      <vt:lpstr>Lles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1790</dc:title>
  <dc:creator>Admin</dc:creator>
  <cp:lastModifiedBy>Hervé LEDUC</cp:lastModifiedBy>
  <cp:revision>8</cp:revision>
  <dcterms:created xsi:type="dcterms:W3CDTF">2017-01-21T11:04:58Z</dcterms:created>
  <dcterms:modified xsi:type="dcterms:W3CDTF">2017-04-01T16:34:04Z</dcterms:modified>
</cp:coreProperties>
</file>