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77" r:id="rId2"/>
    <p:sldMasterId id="2147483779" r:id="rId3"/>
  </p:sldMasterIdLst>
  <p:notesMasterIdLst>
    <p:notesMasterId r:id="rId26"/>
  </p:notesMasterIdLst>
  <p:sldIdLst>
    <p:sldId id="351" r:id="rId4"/>
    <p:sldId id="355" r:id="rId5"/>
    <p:sldId id="353" r:id="rId6"/>
    <p:sldId id="356" r:id="rId7"/>
    <p:sldId id="357" r:id="rId8"/>
    <p:sldId id="358" r:id="rId9"/>
    <p:sldId id="359" r:id="rId10"/>
    <p:sldId id="349" r:id="rId11"/>
    <p:sldId id="350" r:id="rId12"/>
    <p:sldId id="340" r:id="rId13"/>
    <p:sldId id="336" r:id="rId14"/>
    <p:sldId id="341" r:id="rId15"/>
    <p:sldId id="346" r:id="rId16"/>
    <p:sldId id="347" r:id="rId17"/>
    <p:sldId id="343" r:id="rId18"/>
    <p:sldId id="344" r:id="rId19"/>
    <p:sldId id="338" r:id="rId20"/>
    <p:sldId id="337" r:id="rId21"/>
    <p:sldId id="339" r:id="rId22"/>
    <p:sldId id="342" r:id="rId23"/>
    <p:sldId id="348" r:id="rId24"/>
    <p:sldId id="345" r:id="rId25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EA3FE"/>
    <a:srgbClr val="5E9EFF"/>
    <a:srgbClr val="B98CFC"/>
    <a:srgbClr val="C98DFB"/>
    <a:srgbClr val="AD93F5"/>
    <a:srgbClr val="B4A2E6"/>
    <a:srgbClr val="98CEF0"/>
    <a:srgbClr val="66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0" autoAdjust="0"/>
    <p:restoredTop sz="91943" autoAdjust="0"/>
  </p:normalViewPr>
  <p:slideViewPr>
    <p:cSldViewPr>
      <p:cViewPr varScale="1">
        <p:scale>
          <a:sx n="103" d="100"/>
          <a:sy n="103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8E2A4-B1F6-4C21-937D-7FD57256ED0E}" type="datetimeFigureOut">
              <a:rPr lang="fr-FR" smtClean="0"/>
              <a:t>01/04/2017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32F6C-A0EC-4D61-A0B9-D3C07ADC9F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44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2B5D6DC-2716-4962-9362-B408AFD3B6F5}" type="slidenum">
              <a:rPr lang="fr-FR" altLang="fr-FR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altLang="fr-FR" smtClean="0">
              <a:latin typeface="Arial" charset="0"/>
            </a:endParaRP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2B5D6DC-2716-4962-9362-B408AFD3B6F5}" type="slidenum">
              <a:rPr lang="fr-FR" altLang="fr-FR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fr-FR" alt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3AC7A-BFB7-4D26-A9F7-A2F5B69431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5E39B-5EF2-4429-A4C4-2AE753F17E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97EA-4B4F-473E-9F05-4C759C611C0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3EA2AB-8936-440B-B5BF-EC054886E9D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6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fr-FR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>
                    <a:defRPr/>
                  </a:pPr>
                  <a:endParaRPr lang="fr-FR" altLang="fr-FR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>
                    <a:defRPr/>
                  </a:pPr>
                  <a:endParaRPr lang="fr-FR" altLang="fr-FR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>
                    <a:defRPr/>
                  </a:pPr>
                  <a:endParaRPr lang="fr-FR" altLang="fr-FR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>
                    <a:defRPr/>
                  </a:pPr>
                  <a:endParaRPr lang="fr-FR" altLang="fr-FR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45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45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FEFF-145A-4FA9-9B2E-D652F7FE1DCA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76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614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6149 w 5740"/>
                <a:gd name="T7" fmla="*/ 0 h 4316"/>
                <a:gd name="T8" fmla="*/ 6149 w 5740"/>
                <a:gd name="T9" fmla="*/ 0 h 4316"/>
                <a:gd name="T10" fmla="*/ 614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endParaRPr lang="fr-FR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>
                  <a:defRPr/>
                </a:pPr>
                <a:endParaRPr lang="fr-FR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3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31 w 382"/>
                  <a:gd name="T19" fmla="*/ 96 h 96"/>
                  <a:gd name="T20" fmla="*/ 285 w 382"/>
                  <a:gd name="T21" fmla="*/ 90 h 96"/>
                  <a:gd name="T22" fmla="*/ 333 w 382"/>
                  <a:gd name="T23" fmla="*/ 84 h 96"/>
                  <a:gd name="T24" fmla="*/ 374 w 382"/>
                  <a:gd name="T25" fmla="*/ 66 h 96"/>
                  <a:gd name="T26" fmla="*/ 404 w 382"/>
                  <a:gd name="T27" fmla="*/ 42 h 96"/>
                  <a:gd name="T28" fmla="*/ 398 w 382"/>
                  <a:gd name="T29" fmla="*/ 42 h 96"/>
                  <a:gd name="T30" fmla="*/ 368 w 382"/>
                  <a:gd name="T31" fmla="*/ 66 h 96"/>
                  <a:gd name="T32" fmla="*/ 327 w 382"/>
                  <a:gd name="T33" fmla="*/ 78 h 96"/>
                  <a:gd name="T34" fmla="*/ 285 w 382"/>
                  <a:gd name="T35" fmla="*/ 90 h 96"/>
                  <a:gd name="T36" fmla="*/ 231 w 382"/>
                  <a:gd name="T37" fmla="*/ 96 h 96"/>
                  <a:gd name="T38" fmla="*/ 23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41 w 185"/>
                  <a:gd name="T5" fmla="*/ 36 h 210"/>
                  <a:gd name="T6" fmla="*/ 177 w 185"/>
                  <a:gd name="T7" fmla="*/ 72 h 210"/>
                  <a:gd name="T8" fmla="*/ 183 w 185"/>
                  <a:gd name="T9" fmla="*/ 90 h 210"/>
                  <a:gd name="T10" fmla="*/ 189 w 185"/>
                  <a:gd name="T11" fmla="*/ 114 h 210"/>
                  <a:gd name="T12" fmla="*/ 183 w 185"/>
                  <a:gd name="T13" fmla="*/ 138 h 210"/>
                  <a:gd name="T14" fmla="*/ 171 w 185"/>
                  <a:gd name="T15" fmla="*/ 162 h 210"/>
                  <a:gd name="T16" fmla="*/ 141 w 185"/>
                  <a:gd name="T17" fmla="*/ 180 h 210"/>
                  <a:gd name="T18" fmla="*/ 90 w 185"/>
                  <a:gd name="T19" fmla="*/ 198 h 210"/>
                  <a:gd name="T20" fmla="*/ 118 w 185"/>
                  <a:gd name="T21" fmla="*/ 210 h 210"/>
                  <a:gd name="T22" fmla="*/ 153 w 185"/>
                  <a:gd name="T23" fmla="*/ 192 h 210"/>
                  <a:gd name="T24" fmla="*/ 183 w 185"/>
                  <a:gd name="T25" fmla="*/ 168 h 210"/>
                  <a:gd name="T26" fmla="*/ 201 w 185"/>
                  <a:gd name="T27" fmla="*/ 144 h 210"/>
                  <a:gd name="T28" fmla="*/ 207 w 185"/>
                  <a:gd name="T29" fmla="*/ 114 h 210"/>
                  <a:gd name="T30" fmla="*/ 201 w 185"/>
                  <a:gd name="T31" fmla="*/ 90 h 210"/>
                  <a:gd name="T32" fmla="*/ 195 w 185"/>
                  <a:gd name="T33" fmla="*/ 66 h 210"/>
                  <a:gd name="T34" fmla="*/ 177 w 185"/>
                  <a:gd name="T35" fmla="*/ 48 h 210"/>
                  <a:gd name="T36" fmla="*/ 15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endParaRPr lang="fr-FR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>
                    <a:defRPr/>
                  </a:pPr>
                  <a:endParaRPr lang="fr-FR" altLang="fr-FR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>
                    <a:defRPr/>
                  </a:pPr>
                  <a:endParaRPr lang="fr-FR" altLang="fr-FR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>
                    <a:defRPr/>
                  </a:pPr>
                  <a:endParaRPr lang="fr-FR" altLang="fr-FR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>
                    <a:defRPr/>
                  </a:pPr>
                  <a:endParaRPr lang="fr-FR" altLang="fr-FR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45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45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FEFF-145A-4FA9-9B2E-D652F7FE1DCA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9F46-DA66-4753-AF22-F8CB0ACD71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EE1D-D422-496A-A966-DDE04883E6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DAB3-E8CD-4143-9A40-AA539CEBF29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6306-6185-44C4-8C2F-F758252ECD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CB05-67FB-4A8B-99BF-565F587AE6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0ADD-183E-42EB-8017-DD6C6E2C1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6811-BD7E-40FD-87BB-DA322B54800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F02E-B493-437D-BD0F-034432D3E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FBEF0A-46CC-48F8-B485-36CE5559565E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35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2" name="Espace réservé de la date 6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algn="l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3" name="Espace réservé du pied de page 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4" name="Espace réservé du numéro de diapositive 8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7E4F098-8952-4649-A354-28B478590A9E}" type="slidenum">
              <a:rPr lang="fr-FR" altLang="fr-FR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752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35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2" name="Espace réservé de la date 6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algn="l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3" name="Espace réservé du pied de page 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4" name="Espace réservé du numéro de diapositive 8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7E4F098-8952-4649-A354-28B478590A9E}" type="slidenum">
              <a:rPr lang="fr-FR" altLang="fr-FR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‹N°›</a:t>
            </a:fld>
            <a:endParaRPr lang="fr-FR" altLang="fr-FR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748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dr.issur@wanadoo.fr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136396" cy="5424264"/>
          </a:xfrm>
          <a:prstGeom prst="rect">
            <a:avLst/>
          </a:prstGeom>
        </p:spPr>
      </p:pic>
      <p:pic>
        <p:nvPicPr>
          <p:cNvPr id="308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5949950"/>
            <a:ext cx="127635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ous-titre 3"/>
          <p:cNvSpPr>
            <a:spLocks noGrp="1"/>
          </p:cNvSpPr>
          <p:nvPr>
            <p:ph type="subTitle" sz="quarter" idx="1"/>
          </p:nvPr>
        </p:nvSpPr>
        <p:spPr>
          <a:xfrm>
            <a:off x="107504" y="116632"/>
            <a:ext cx="8784976" cy="5184576"/>
          </a:xfrm>
        </p:spPr>
        <p:txBody>
          <a:bodyPr/>
          <a:lstStyle/>
          <a:p>
            <a:endParaRPr lang="fr-FR" dirty="0" smtClean="0"/>
          </a:p>
          <a:p>
            <a:r>
              <a:rPr lang="fr-FR" sz="3800" b="1" dirty="0" smtClean="0"/>
              <a:t>Conférence de district 8 avril 2017</a:t>
            </a:r>
          </a:p>
          <a:p>
            <a:r>
              <a:rPr lang="fr-FR" sz="4000" dirty="0" smtClean="0">
                <a:solidFill>
                  <a:srgbClr val="0000CC"/>
                </a:solidFill>
              </a:rPr>
              <a:t>Outtum ISSUR </a:t>
            </a:r>
          </a:p>
          <a:p>
            <a:r>
              <a:rPr lang="fr-FR" sz="4000" dirty="0" smtClean="0">
                <a:solidFill>
                  <a:srgbClr val="0000CC"/>
                </a:solidFill>
              </a:rPr>
              <a:t>DYEC 1680</a:t>
            </a:r>
          </a:p>
          <a:p>
            <a:r>
              <a:rPr lang="fr-FR" sz="4000" dirty="0" smtClean="0">
                <a:solidFill>
                  <a:srgbClr val="0000CC"/>
                </a:solidFill>
              </a:rPr>
              <a:t>(2011-2017)</a:t>
            </a:r>
          </a:p>
          <a:p>
            <a:r>
              <a:rPr lang="fr-FR" sz="4000" dirty="0" smtClean="0">
                <a:solidFill>
                  <a:srgbClr val="0000CC"/>
                </a:solidFill>
                <a:hlinkClick r:id="rId5"/>
              </a:rPr>
              <a:t>dr.issur@wanadoo.fr</a:t>
            </a:r>
            <a:endParaRPr lang="fr-FR" sz="4000" dirty="0" smtClean="0">
              <a:solidFill>
                <a:srgbClr val="0000CC"/>
              </a:solidFill>
            </a:endParaRPr>
          </a:p>
          <a:p>
            <a:r>
              <a:rPr lang="fr-FR" sz="4000" dirty="0" smtClean="0">
                <a:solidFill>
                  <a:srgbClr val="0000CC"/>
                </a:solidFill>
              </a:rPr>
              <a:t>RC Brumath Truchtersheim Kochersberg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971800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       </a:t>
            </a:r>
            <a:r>
              <a:rPr lang="fr-FR" dirty="0" smtClean="0"/>
              <a:t> ROTARACT DE COLMAR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           NOUVELLE IMPULSION EN SEPTEMBRE</a:t>
            </a:r>
            <a:endParaRPr lang="fr-FR" sz="2800" dirty="0"/>
          </a:p>
        </p:txBody>
      </p:sp>
      <p:pic>
        <p:nvPicPr>
          <p:cNvPr id="5" name="Espace réservé du contenu 4" descr="photo reunion rentree rotaract 9_9_2016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 b="10781"/>
          <a:stretch>
            <a:fillRect/>
          </a:stretch>
        </p:blipFill>
        <p:spPr>
          <a:xfrm>
            <a:off x="1331641" y="1981199"/>
            <a:ext cx="7355160" cy="4326957"/>
          </a:xfrm>
        </p:spPr>
      </p:pic>
      <p:pic>
        <p:nvPicPr>
          <p:cNvPr id="4" name="Image 3" descr="fanion_rotarac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30364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 ROTARACT DE COLMAR</a:t>
            </a:r>
            <a:br>
              <a:rPr lang="fr-FR" dirty="0" smtClean="0"/>
            </a:br>
            <a:r>
              <a:rPr lang="fr-FR" sz="3200" dirty="0" smtClean="0"/>
              <a:t>JOURNEE POLIO +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1378496" cy="41148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Espace réservé du contenu 6" descr="photo polio +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b="5772"/>
          <a:stretch>
            <a:fillRect/>
          </a:stretch>
        </p:blipFill>
        <p:spPr>
          <a:xfrm>
            <a:off x="2484438" y="1981200"/>
            <a:ext cx="6202362" cy="4114800"/>
          </a:xfrm>
        </p:spPr>
      </p:pic>
      <p:pic>
        <p:nvPicPr>
          <p:cNvPr id="11" name="Image 10" descr="LOGO POL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1847636" cy="2349004"/>
          </a:xfrm>
          <a:prstGeom prst="rect">
            <a:avLst/>
          </a:prstGeom>
        </p:spPr>
      </p:pic>
      <p:pic>
        <p:nvPicPr>
          <p:cNvPr id="6" name="Image 5" descr="fanion_rotaract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30364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3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ROTARACT DE COLMAR</a:t>
            </a:r>
            <a:r>
              <a:rPr lang="fr-FR" dirty="0"/>
              <a:t/>
            </a:r>
            <a:br>
              <a:rPr lang="fr-FR" dirty="0"/>
            </a:br>
            <a:r>
              <a:rPr lang="fr-FR" sz="3200" dirty="0" smtClean="0"/>
              <a:t>BANQUE ALIMENTAIRE</a:t>
            </a:r>
            <a:endParaRPr lang="fr-FR" sz="3200" dirty="0"/>
          </a:p>
        </p:txBody>
      </p:sp>
      <p:pic>
        <p:nvPicPr>
          <p:cNvPr id="6" name="Espace réservé du contenu 5" descr="DSC04715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13194"/>
          <a:stretch>
            <a:fillRect/>
          </a:stretch>
        </p:blipFill>
        <p:spPr>
          <a:xfrm rot="21150867">
            <a:off x="323528" y="2636912"/>
            <a:ext cx="3685227" cy="3754759"/>
          </a:xfrm>
        </p:spPr>
      </p:pic>
      <p:pic>
        <p:nvPicPr>
          <p:cNvPr id="5" name="Image 4" descr="fanion_rotarac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303646" cy="1844824"/>
          </a:xfrm>
          <a:prstGeom prst="rect">
            <a:avLst/>
          </a:prstGeom>
        </p:spPr>
      </p:pic>
      <p:pic>
        <p:nvPicPr>
          <p:cNvPr id="8" name="Image 7" descr="DSC0470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784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ROTARACT DE </a:t>
            </a:r>
            <a:r>
              <a:rPr lang="fr-FR" dirty="0" smtClean="0"/>
              <a:t>COLMAR</a:t>
            </a:r>
            <a:br>
              <a:rPr lang="fr-FR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3200" dirty="0" smtClean="0"/>
              <a:t>MARCHE DE NOEL</a:t>
            </a:r>
            <a:endParaRPr lang="fr-FR" sz="3200" dirty="0"/>
          </a:p>
        </p:txBody>
      </p:sp>
      <p:pic>
        <p:nvPicPr>
          <p:cNvPr id="6" name="Image 5" descr="fanion_rotaract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303646" cy="1844824"/>
          </a:xfrm>
          <a:prstGeom prst="rect">
            <a:avLst/>
          </a:prstGeom>
        </p:spPr>
      </p:pic>
      <p:pic>
        <p:nvPicPr>
          <p:cNvPr id="7" name="Image 6" descr="DSC047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803">
            <a:off x="4499992" y="2492896"/>
            <a:ext cx="4320480" cy="3240360"/>
          </a:xfrm>
          <a:prstGeom prst="rect">
            <a:avLst/>
          </a:prstGeom>
        </p:spPr>
      </p:pic>
      <p:pic>
        <p:nvPicPr>
          <p:cNvPr id="8" name="Image 7" descr="DSC0472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784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       </a:t>
            </a:r>
            <a:r>
              <a:rPr lang="fr-FR" sz="4000" dirty="0" smtClean="0"/>
              <a:t>ROTARACT </a:t>
            </a:r>
            <a:r>
              <a:rPr lang="fr-FR" sz="4000" dirty="0"/>
              <a:t>DE </a:t>
            </a:r>
            <a:r>
              <a:rPr lang="fr-FR" sz="4000" dirty="0" smtClean="0"/>
              <a:t>HAGUENAU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dirty="0" smtClean="0"/>
              <a:t>    MARCHE NOEL</a:t>
            </a:r>
            <a:endParaRPr lang="fr-FR" dirty="0"/>
          </a:p>
        </p:txBody>
      </p:sp>
      <p:pic>
        <p:nvPicPr>
          <p:cNvPr id="6" name="Espace réservé du contenu 5" descr="noel stan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r="18306"/>
          <a:stretch>
            <a:fillRect/>
          </a:stretch>
        </p:blipFill>
        <p:spPr>
          <a:xfrm>
            <a:off x="5220072" y="2348880"/>
            <a:ext cx="3536380" cy="3603104"/>
          </a:xfrm>
        </p:spPr>
      </p:pic>
      <p:pic>
        <p:nvPicPr>
          <p:cNvPr id="5" name="Image 4" descr="Logo Club Rotaract Haguenau Nord-ALsac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772270" cy="1415276"/>
          </a:xfrm>
          <a:prstGeom prst="rect">
            <a:avLst/>
          </a:prstGeom>
        </p:spPr>
      </p:pic>
      <p:pic>
        <p:nvPicPr>
          <p:cNvPr id="7" name="Image 6" descr="MARCHE NOE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816740" cy="27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       ROTARACT DE HAGUENAU</a:t>
            </a:r>
            <a:br>
              <a:rPr lang="fr-FR" dirty="0" smtClean="0"/>
            </a:br>
            <a:r>
              <a:rPr lang="fr-FR" dirty="0" smtClean="0"/>
              <a:t>   </a:t>
            </a:r>
            <a:r>
              <a:rPr lang="fr-FR" dirty="0"/>
              <a:t> </a:t>
            </a:r>
            <a:r>
              <a:rPr lang="fr-FR" sz="3200" dirty="0"/>
              <a:t>VIDE GRENIER</a:t>
            </a:r>
          </a:p>
        </p:txBody>
      </p:sp>
      <p:pic>
        <p:nvPicPr>
          <p:cNvPr id="7" name="Image 6" descr="Logo Club Rotaract Haguenau Nord-ALsac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1772270" cy="1415276"/>
          </a:xfrm>
          <a:prstGeom prst="rect">
            <a:avLst/>
          </a:prstGeom>
        </p:spPr>
      </p:pic>
      <p:pic>
        <p:nvPicPr>
          <p:cNvPr id="14" name="Espace réservé du contenu 13" descr="vide grenier 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9963"/>
          <a:stretch>
            <a:fillRect/>
          </a:stretch>
        </p:blipFill>
        <p:spPr>
          <a:xfrm>
            <a:off x="1835150" y="1981200"/>
            <a:ext cx="6851650" cy="4114800"/>
          </a:xfrm>
        </p:spPr>
      </p:pic>
    </p:spTree>
    <p:extLst>
      <p:ext uri="{BB962C8B-B14F-4D97-AF65-F5344CB8AC3E}">
        <p14:creationId xmlns:p14="http://schemas.microsoft.com/office/powerpoint/2010/main" val="16512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      ROTARACT DE HAGUENAU</a:t>
            </a:r>
            <a:br>
              <a:rPr lang="fr-FR" dirty="0" smtClean="0"/>
            </a:br>
            <a:r>
              <a:rPr lang="fr-FR" sz="3200" dirty="0" smtClean="0"/>
              <a:t>VIDE GRENIER</a:t>
            </a:r>
            <a:endParaRPr lang="fr-FR" sz="3200" dirty="0"/>
          </a:p>
        </p:txBody>
      </p:sp>
      <p:pic>
        <p:nvPicPr>
          <p:cNvPr id="5" name="Image 4" descr="Logo Club Rotaract Haguenau Nord-ALsac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1512168" cy="1152128"/>
          </a:xfrm>
          <a:prstGeom prst="rect">
            <a:avLst/>
          </a:prstGeom>
        </p:spPr>
      </p:pic>
      <p:pic>
        <p:nvPicPr>
          <p:cNvPr id="10" name="Espace réservé du contenu 9" descr="vide grenier 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" b="6097"/>
          <a:stretch>
            <a:fillRect/>
          </a:stretch>
        </p:blipFill>
        <p:spPr>
          <a:xfrm>
            <a:off x="1908175" y="1912246"/>
            <a:ext cx="6552257" cy="4469082"/>
          </a:xfrm>
        </p:spPr>
      </p:pic>
    </p:spTree>
    <p:extLst>
      <p:ext uri="{BB962C8B-B14F-4D97-AF65-F5344CB8AC3E}">
        <p14:creationId xmlns:p14="http://schemas.microsoft.com/office/powerpoint/2010/main" val="36577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2800" dirty="0" smtClean="0"/>
              <a:t>             </a:t>
            </a:r>
            <a:r>
              <a:rPr lang="fr-FR" sz="3800" dirty="0" smtClean="0"/>
              <a:t>ROTARACT MULHOUSE SUD ALSACE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   </a:t>
            </a:r>
            <a:r>
              <a:rPr lang="fr-FR" dirty="0" smtClean="0"/>
              <a:t>REMISE DE LA CHARTE </a:t>
            </a:r>
            <a:br>
              <a:rPr lang="fr-FR" dirty="0" smtClean="0"/>
            </a:br>
            <a:endParaRPr lang="fr-FR" sz="1100" dirty="0"/>
          </a:p>
        </p:txBody>
      </p:sp>
      <p:pic>
        <p:nvPicPr>
          <p:cNvPr id="5" name="Espace réservé du contenu 4" descr="IMG_4147 JPG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 b="10781"/>
          <a:stretch>
            <a:fillRect/>
          </a:stretch>
        </p:blipFill>
        <p:spPr>
          <a:xfrm>
            <a:off x="2915816" y="1772816"/>
            <a:ext cx="5752917" cy="3384376"/>
          </a:xfrm>
        </p:spPr>
      </p:pic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1434480" cy="1434480"/>
          </a:xfrm>
          <a:prstGeom prst="rect">
            <a:avLst/>
          </a:prstGeom>
        </p:spPr>
      </p:pic>
      <p:pic>
        <p:nvPicPr>
          <p:cNvPr id="6" name="Espace réservé du contenu 4" descr="20161128_20034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r="3668"/>
          <a:stretch>
            <a:fillRect/>
          </a:stretch>
        </p:blipFill>
        <p:spPr>
          <a:xfrm rot="21171483">
            <a:off x="524786" y="3945363"/>
            <a:ext cx="3817656" cy="23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       ROTARACT MULHOUSE SUD ALSACE</a:t>
            </a:r>
            <a:r>
              <a:rPr lang="fr-FR" dirty="0"/>
              <a:t/>
            </a:r>
            <a:br>
              <a:rPr lang="fr-FR" dirty="0"/>
            </a:br>
            <a:r>
              <a:rPr lang="fr-FR" sz="3200" dirty="0" smtClean="0"/>
              <a:t>DES OURSONS TAMALOU </a:t>
            </a:r>
            <a:br>
              <a:rPr lang="fr-FR" sz="3200" dirty="0" smtClean="0"/>
            </a:br>
            <a:r>
              <a:rPr lang="fr-FR" sz="3200" dirty="0" smtClean="0"/>
              <a:t>POUR LES SAPEURS POMPIERS</a:t>
            </a:r>
            <a:endParaRPr lang="fr-FR" sz="3200" dirty="0"/>
          </a:p>
        </p:txBody>
      </p:sp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1296144" cy="1296144"/>
          </a:xfrm>
          <a:prstGeom prst="rect">
            <a:avLst/>
          </a:prstGeom>
        </p:spPr>
      </p:pic>
      <p:pic>
        <p:nvPicPr>
          <p:cNvPr id="9" name="Espace réservé du contenu 8" descr="des-oursons-tamalou-pour-les-sapeurs-pompiers-146073981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r="11972"/>
          <a:stretch>
            <a:fillRect/>
          </a:stretch>
        </p:blipFill>
        <p:spPr>
          <a:xfrm>
            <a:off x="2627784" y="2060848"/>
            <a:ext cx="5929881" cy="3567012"/>
          </a:xfrm>
        </p:spPr>
      </p:pic>
      <p:pic>
        <p:nvPicPr>
          <p:cNvPr id="11" name="Image 10" descr="tamalou 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218">
            <a:off x="395536" y="4149080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             </a:t>
            </a:r>
            <a:r>
              <a:rPr lang="fr-FR" dirty="0"/>
              <a:t> ROTARACT MULHOUSE SUD </a:t>
            </a:r>
            <a:r>
              <a:rPr lang="fr-FR" dirty="0" smtClean="0"/>
              <a:t>ALSACE</a:t>
            </a:r>
            <a:br>
              <a:rPr lang="fr-FR" dirty="0" smtClean="0"/>
            </a:br>
            <a:r>
              <a:rPr lang="fr-FR" sz="2200" dirty="0" smtClean="0"/>
              <a:t/>
            </a:r>
            <a:br>
              <a:rPr lang="fr-FR" sz="2200" dirty="0" smtClean="0"/>
            </a:br>
            <a:endParaRPr lang="fr-FR" sz="2200" dirty="0"/>
          </a:p>
        </p:txBody>
      </p:sp>
      <p:pic>
        <p:nvPicPr>
          <p:cNvPr id="7" name="Image 6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440160" cy="1440160"/>
          </a:xfrm>
          <a:prstGeom prst="rect">
            <a:avLst/>
          </a:prstGeom>
        </p:spPr>
      </p:pic>
      <p:pic>
        <p:nvPicPr>
          <p:cNvPr id="10" name="Espace réservé du contenu 9" descr="manala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r="2113"/>
          <a:stretch>
            <a:fillRect/>
          </a:stretch>
        </p:blipFill>
        <p:spPr>
          <a:xfrm>
            <a:off x="2843213" y="1341438"/>
            <a:ext cx="3457575" cy="5111750"/>
          </a:xfrm>
        </p:spPr>
      </p:pic>
    </p:spTree>
    <p:extLst>
      <p:ext uri="{BB962C8B-B14F-4D97-AF65-F5344CB8AC3E}">
        <p14:creationId xmlns:p14="http://schemas.microsoft.com/office/powerpoint/2010/main" val="15909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-123825"/>
            <a:ext cx="6348413" cy="960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2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ROTARY INTERNATIONAL DISTRICT</a:t>
            </a:r>
            <a:r>
              <a:rPr lang="fr-FR" sz="22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1680</a:t>
            </a:r>
            <a:r>
              <a:rPr lang="fr-FR" sz="2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600" dirty="0" smtClean="0">
                <a:solidFill>
                  <a:srgbClr val="FFCC00"/>
                </a:solidFill>
                <a:effectLst/>
              </a:rPr>
              <a:t>Alsace</a:t>
            </a:r>
            <a:r>
              <a:rPr lang="fr-FR" sz="1600" b="1" dirty="0" smtClean="0">
                <a:solidFill>
                  <a:schemeClr val="accent2"/>
                </a:solidFill>
              </a:rPr>
              <a:t> </a:t>
            </a:r>
            <a:r>
              <a:rPr lang="fr-FR" sz="1600" dirty="0" smtClean="0">
                <a:solidFill>
                  <a:srgbClr val="FFCC00"/>
                </a:solidFill>
                <a:effectLst/>
              </a:rPr>
              <a:t>Franche-Comté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6950" y="1125538"/>
            <a:ext cx="7292975" cy="863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fr-FR" sz="9600" b="1" u="sng" dirty="0" smtClean="0">
                <a:solidFill>
                  <a:srgbClr val="FFC000"/>
                </a:solidFill>
              </a:rPr>
              <a:t>Programme en faveur de la Jeunesse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5500" b="1" dirty="0" smtClean="0">
              <a:solidFill>
                <a:srgbClr val="FFC000"/>
              </a:solidFill>
            </a:endParaRPr>
          </a:p>
          <a:p>
            <a:pPr algn="l">
              <a:lnSpc>
                <a:spcPct val="80000"/>
              </a:lnSpc>
              <a:buFont typeface="Arial" charset="0"/>
              <a:buNone/>
              <a:defRPr/>
            </a:pPr>
            <a:r>
              <a:rPr lang="fr-FR" sz="7200" b="1" dirty="0" smtClean="0">
                <a:solidFill>
                  <a:srgbClr val="FFC000"/>
                </a:solidFill>
              </a:rPr>
              <a:t>Les Echanges (4 </a:t>
            </a:r>
            <a:r>
              <a:rPr lang="fr-FR" sz="7200" b="1" dirty="0">
                <a:solidFill>
                  <a:srgbClr val="FFC000"/>
                </a:solidFill>
              </a:rPr>
              <a:t>types</a:t>
            </a:r>
            <a:r>
              <a:rPr lang="fr-FR" sz="7200" b="1" dirty="0" smtClean="0">
                <a:solidFill>
                  <a:srgbClr val="FFC000"/>
                </a:solidFill>
              </a:rPr>
              <a:t>)- L’interact (Outtum ISSUR)</a:t>
            </a:r>
          </a:p>
          <a:p>
            <a:pPr algn="l">
              <a:lnSpc>
                <a:spcPct val="80000"/>
              </a:lnSpc>
              <a:defRPr/>
            </a:pPr>
            <a:r>
              <a:rPr lang="fr-FR" sz="7200" b="1" dirty="0" smtClean="0">
                <a:solidFill>
                  <a:srgbClr val="FFC000"/>
                </a:solidFill>
              </a:rPr>
              <a:t>Le Rotaract (Pascale Schuster)</a:t>
            </a:r>
          </a:p>
          <a:p>
            <a:pPr algn="l">
              <a:lnSpc>
                <a:spcPct val="80000"/>
              </a:lnSpc>
              <a:defRPr/>
            </a:pPr>
            <a:r>
              <a:rPr lang="fr-FR" sz="7200" b="1" dirty="0" smtClean="0">
                <a:solidFill>
                  <a:srgbClr val="FFC000"/>
                </a:solidFill>
              </a:rPr>
              <a:t>Le Ryla (Christine Tharotte)</a:t>
            </a:r>
            <a:endParaRPr lang="fr-FR" sz="72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11200" b="1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112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11200" b="1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112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11200" b="1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112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11200" b="1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112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fr-FR" sz="6400" b="1" u="sng" dirty="0" smtClean="0">
                <a:solidFill>
                  <a:srgbClr val="FFC000"/>
                </a:solidFill>
              </a:rPr>
              <a:t>Interventions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6400" b="1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fr-FR" sz="6400" b="1" dirty="0" smtClean="0">
                <a:solidFill>
                  <a:srgbClr val="FFC000"/>
                </a:solidFill>
              </a:rPr>
              <a:t>Julie Feger</a:t>
            </a:r>
            <a:r>
              <a:rPr lang="fr-FR" sz="6400" b="1" dirty="0">
                <a:solidFill>
                  <a:srgbClr val="FFC000"/>
                </a:solidFill>
              </a:rPr>
              <a:t> </a:t>
            </a:r>
            <a:r>
              <a:rPr lang="fr-FR" sz="6400" b="1" dirty="0" smtClean="0">
                <a:solidFill>
                  <a:srgbClr val="FFC000"/>
                </a:solidFill>
              </a:rPr>
              <a:t>parrainée par le RC Molsheim (2015-2016)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fr-FR" sz="6400" b="1" dirty="0" smtClean="0">
                <a:solidFill>
                  <a:srgbClr val="FFC000"/>
                </a:solidFill>
              </a:rPr>
              <a:t>Et ……………………….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112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11200" b="1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2400" b="1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2400" b="1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2400" b="1" dirty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2400" b="1" dirty="0" smtClean="0">
              <a:solidFill>
                <a:srgbClr val="FFC000"/>
              </a:solidFill>
            </a:endParaRPr>
          </a:p>
          <a:p>
            <a:pPr algn="l">
              <a:lnSpc>
                <a:spcPct val="80000"/>
              </a:lnSpc>
              <a:buFont typeface="Arial" charset="0"/>
              <a:buNone/>
              <a:defRPr/>
            </a:pPr>
            <a:endParaRPr lang="fr-FR" sz="700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700" dirty="0" smtClean="0">
              <a:solidFill>
                <a:srgbClr val="FFC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fr-FR" sz="1600" b="1" dirty="0" smtClean="0">
              <a:solidFill>
                <a:schemeClr val="accent2"/>
              </a:solidFill>
            </a:endParaRPr>
          </a:p>
        </p:txBody>
      </p:sp>
      <p:pic>
        <p:nvPicPr>
          <p:cNvPr id="3076" name="Picture 7" descr="l_flag_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068638"/>
            <a:ext cx="857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l_flag_in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068638"/>
            <a:ext cx="857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l_flag_fin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068638"/>
            <a:ext cx="933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l_flag_fr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78" y="2492896"/>
            <a:ext cx="504825" cy="336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l_flag_europian_un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3068638"/>
            <a:ext cx="857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l_flag_braz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068638"/>
            <a:ext cx="857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l_flag_mexi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3116263"/>
            <a:ext cx="1000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l_flag_cana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52838"/>
            <a:ext cx="7921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l_flag_new_zeala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56013"/>
            <a:ext cx="10731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8" descr="l_flag_jap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663950"/>
            <a:ext cx="79216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l_flag_south_afric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75063"/>
            <a:ext cx="7921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0" descr="l_flag_united_state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679825"/>
            <a:ext cx="784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36" descr="taiwa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097213"/>
            <a:ext cx="8683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5949950"/>
            <a:ext cx="127635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3638550"/>
            <a:ext cx="8096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4183063"/>
            <a:ext cx="809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Imag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192588"/>
            <a:ext cx="863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Imag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3697288"/>
            <a:ext cx="8556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Image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95700"/>
            <a:ext cx="83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Imag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4237038"/>
            <a:ext cx="765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Imag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4217988"/>
            <a:ext cx="8874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Image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216400"/>
            <a:ext cx="920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Image 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4200525"/>
            <a:ext cx="9096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Image 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252913"/>
            <a:ext cx="962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Image 1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3122613"/>
            <a:ext cx="103028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Image 1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264025"/>
            <a:ext cx="8270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Image 1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200525"/>
            <a:ext cx="819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083031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            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4000" dirty="0" smtClean="0"/>
              <a:t>           ROTARACT DE STRASBOURG</a:t>
            </a:r>
            <a:br>
              <a:rPr lang="fr-FR" sz="4000" dirty="0" smtClean="0"/>
            </a:br>
            <a:r>
              <a:rPr lang="fr-FR" sz="4000" dirty="0" smtClean="0"/>
              <a:t>     </a:t>
            </a:r>
            <a:r>
              <a:rPr lang="fr-FR" sz="2700" dirty="0" smtClean="0"/>
              <a:t>           </a:t>
            </a:r>
            <a:r>
              <a:rPr lang="fr-FR" sz="3300" dirty="0" smtClean="0"/>
              <a:t>ANIMATION DANS UN ORPHELINAT</a:t>
            </a:r>
            <a:br>
              <a:rPr lang="fr-FR" sz="3300" dirty="0" smtClean="0"/>
            </a:br>
            <a:r>
              <a:rPr lang="fr-FR" sz="3300" dirty="0" smtClean="0"/>
              <a:t>      EN ALBANIE</a:t>
            </a:r>
            <a:endParaRPr lang="fr-FR" sz="3300" dirty="0"/>
          </a:p>
        </p:txBody>
      </p:sp>
      <p:pic>
        <p:nvPicPr>
          <p:cNvPr id="6" name="Espace réservé du contenu 5" descr="animation orphelinat Albanie -07.16-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2" b="18222"/>
          <a:stretch>
            <a:fillRect/>
          </a:stretch>
        </p:blipFill>
        <p:spPr>
          <a:xfrm>
            <a:off x="827088" y="2349500"/>
            <a:ext cx="7859712" cy="3746500"/>
          </a:xfrm>
        </p:spPr>
      </p:pic>
      <p:pic>
        <p:nvPicPr>
          <p:cNvPr id="5" name="Espace réservé du contenu 4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8" b="16838"/>
          <a:stretch>
            <a:fillRect/>
          </a:stretch>
        </p:blipFill>
        <p:spPr>
          <a:xfrm>
            <a:off x="395536" y="548680"/>
            <a:ext cx="1944216" cy="12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3224"/>
            <a:ext cx="8229600" cy="151561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 smtClean="0"/>
              <a:t>          ROTARACT </a:t>
            </a:r>
            <a:r>
              <a:rPr lang="fr-FR" sz="4000" dirty="0"/>
              <a:t>DE </a:t>
            </a:r>
            <a:r>
              <a:rPr lang="fr-FR" sz="4000" dirty="0" smtClean="0"/>
              <a:t>STRASBOURG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   APRES MIDI AVEC </a:t>
            </a:r>
            <a:br>
              <a:rPr lang="fr-FR" dirty="0" smtClean="0"/>
            </a:br>
            <a:r>
              <a:rPr lang="fr-FR" dirty="0" smtClean="0"/>
              <a:t>     LES PETITS FRERES DES PAUVRES</a:t>
            </a:r>
            <a:endParaRPr lang="fr-FR" sz="3200" dirty="0"/>
          </a:p>
        </p:txBody>
      </p:sp>
      <p:pic>
        <p:nvPicPr>
          <p:cNvPr id="5" name="Espace réservé du contenu 4" descr="a-m Petits fre-res des pauvres-03.17-.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13194"/>
          <a:stretch>
            <a:fillRect/>
          </a:stretch>
        </p:blipFill>
        <p:spPr>
          <a:xfrm>
            <a:off x="4860032" y="2132856"/>
            <a:ext cx="3889752" cy="3963144"/>
          </a:xfrm>
        </p:spPr>
      </p:pic>
      <p:pic>
        <p:nvPicPr>
          <p:cNvPr id="6" name="Image 5" descr="a-m Petits fre-res des pauvres -11.16-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989">
            <a:off x="467544" y="2780928"/>
            <a:ext cx="4008445" cy="3006334"/>
          </a:xfrm>
          <a:prstGeom prst="rect">
            <a:avLst/>
          </a:prstGeom>
        </p:spPr>
      </p:pic>
      <p:pic>
        <p:nvPicPr>
          <p:cNvPr id="7" name="Espace réservé du contenu 4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8" b="16838"/>
          <a:stretch>
            <a:fillRect/>
          </a:stretch>
        </p:blipFill>
        <p:spPr>
          <a:xfrm>
            <a:off x="251520" y="332656"/>
            <a:ext cx="1944216" cy="12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L’AMITIE PAR LE SERVICE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Espace réservé du contenu 4" descr="LOG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r="926"/>
          <a:stretch>
            <a:fillRect/>
          </a:stretch>
        </p:blipFill>
        <p:spPr>
          <a:xfrm rot="21426874">
            <a:off x="4648200" y="2358572"/>
            <a:ext cx="3668216" cy="3737428"/>
          </a:xfrm>
        </p:spPr>
      </p:pic>
      <p:pic>
        <p:nvPicPr>
          <p:cNvPr id="7" name="Image 6" descr="deux mains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318">
            <a:off x="626899" y="2911864"/>
            <a:ext cx="3643762" cy="22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>
          <a:xfrm>
            <a:off x="685800" y="116632"/>
            <a:ext cx="7772400" cy="5833319"/>
          </a:xfrm>
        </p:spPr>
        <p:txBody>
          <a:bodyPr/>
          <a:lstStyle/>
          <a:p>
            <a:pPr>
              <a:defRPr/>
            </a:pPr>
            <a:r>
              <a:rPr lang="fr-FR" sz="3200" dirty="0" smtClean="0"/>
              <a:t>Ex-Student exchange au Japon, parrainé par le RC Molsheim</a:t>
            </a:r>
            <a:endParaRPr lang="fr-FR" sz="3200" dirty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2236787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5" descr="C:\Users\Docteur\Pictures\Julie F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057275"/>
            <a:ext cx="2408237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87845" y="129183"/>
            <a:ext cx="3969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Julie Feger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04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>
          <a:xfrm>
            <a:off x="665176" y="-747464"/>
            <a:ext cx="7772400" cy="1736725"/>
          </a:xfrm>
        </p:spPr>
        <p:txBody>
          <a:bodyPr/>
          <a:lstStyle/>
          <a:p>
            <a:r>
              <a:rPr lang="fr-FR" sz="2800" dirty="0" smtClean="0"/>
              <a:t>Journées Rotariennes pour la Jeunesse </a:t>
            </a:r>
            <a:br>
              <a:rPr lang="fr-FR" sz="2800" dirty="0" smtClean="0"/>
            </a:br>
            <a:r>
              <a:rPr lang="fr-FR" sz="2800" dirty="0" smtClean="0"/>
              <a:t>La Rochelle 24-26 mars 2017</a:t>
            </a:r>
            <a:endParaRPr lang="fr-F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6" y="1124744"/>
            <a:ext cx="4358200" cy="32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76" y="1124744"/>
            <a:ext cx="4354768" cy="326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884127"/>
            <a:ext cx="3779465" cy="283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5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7" y="316229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6229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0" y="3513334"/>
            <a:ext cx="3743865" cy="280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32" y="3513334"/>
            <a:ext cx="3687308" cy="276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38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200"/>
            <a:ext cx="3838368" cy="287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28" y="334200"/>
            <a:ext cx="3838368" cy="287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7" y="3630160"/>
            <a:ext cx="3790363" cy="284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20" y="3649740"/>
            <a:ext cx="3634512" cy="272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1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3813"/>
            <a:ext cx="777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7" y="401852"/>
            <a:ext cx="4040431" cy="303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01852"/>
            <a:ext cx="3987576" cy="299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7" y="3629320"/>
            <a:ext cx="4040431" cy="303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89" y="3662658"/>
            <a:ext cx="3986104" cy="298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14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952317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300" u="sng" dirty="0" smtClean="0"/>
              <a:t/>
            </a:r>
            <a:br>
              <a:rPr lang="fr-FR" sz="7300" u="sng" dirty="0" smtClean="0"/>
            </a:br>
            <a:r>
              <a:rPr lang="fr-FR" sz="7300" u="sng" dirty="0"/>
              <a:t/>
            </a:r>
            <a:br>
              <a:rPr lang="fr-FR" sz="7300" u="sng" dirty="0"/>
            </a:br>
            <a:r>
              <a:rPr lang="fr-FR" sz="7300" u="sng" dirty="0" smtClean="0"/>
              <a:t/>
            </a:r>
            <a:br>
              <a:rPr lang="fr-FR" sz="7300" u="sng" dirty="0" smtClean="0"/>
            </a:br>
            <a:r>
              <a:rPr lang="fr-FR" sz="7300" u="sng" dirty="0" smtClean="0"/>
              <a:t>Rotaract</a:t>
            </a:r>
            <a:r>
              <a:rPr lang="fr-FR" sz="6000" dirty="0"/>
              <a:t/>
            </a:r>
            <a:br>
              <a:rPr lang="fr-FR" sz="6000" dirty="0"/>
            </a:b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3100" dirty="0" smtClean="0">
                <a:latin typeface="Abadi MT Condensed Extra Bold"/>
                <a:cs typeface="Abadi MT Condensed Extra Bold"/>
              </a:rPr>
              <a:t>Pascale BUND SCHUSTER</a:t>
            </a:r>
            <a:br>
              <a:rPr lang="fr-FR" sz="3100" dirty="0" smtClean="0">
                <a:latin typeface="Abadi MT Condensed Extra Bold"/>
                <a:cs typeface="Abadi MT Condensed Extra Bold"/>
              </a:rPr>
            </a:br>
            <a:r>
              <a:rPr lang="fr-FR" sz="3100" dirty="0" smtClean="0">
                <a:latin typeface="Abadi MT Condensed Extra Bold"/>
                <a:cs typeface="Abadi MT Condensed Extra Bold"/>
              </a:rPr>
              <a:t>Déléguée Rotarien du District pour le Rotaract</a:t>
            </a:r>
            <a:br>
              <a:rPr lang="fr-FR" sz="3100" dirty="0" smtClean="0">
                <a:latin typeface="Abadi MT Condensed Extra Bold"/>
                <a:cs typeface="Abadi MT Condensed Extra Bold"/>
              </a:rPr>
            </a:br>
            <a:r>
              <a:rPr lang="fr-FR" sz="3100" dirty="0" smtClean="0">
                <a:latin typeface="Abadi MT Condensed Extra Bold"/>
                <a:cs typeface="Abadi MT Condensed Extra Bold"/>
              </a:rPr>
              <a:t>(RC Colmar Rhin)</a:t>
            </a:r>
            <a:r>
              <a:rPr lang="fr-FR" sz="3100" dirty="0">
                <a:latin typeface="Abadi MT Condensed Extra Bold"/>
                <a:cs typeface="Abadi MT Condensed Extra Bold"/>
              </a:rPr>
              <a:t/>
            </a:r>
            <a:br>
              <a:rPr lang="fr-FR" sz="3100" dirty="0">
                <a:latin typeface="Abadi MT Condensed Extra Bold"/>
                <a:cs typeface="Abadi MT Condensed Extra Bold"/>
              </a:rPr>
            </a:br>
            <a:r>
              <a:rPr lang="fr-FR" sz="3100" dirty="0">
                <a:latin typeface="Abadi MT Condensed Extra Bold"/>
                <a:cs typeface="Abadi MT Condensed Extra Bold"/>
              </a:rPr>
              <a:t>(</a:t>
            </a:r>
            <a:r>
              <a:rPr lang="fr-FR" sz="3100" dirty="0" smtClean="0">
                <a:latin typeface="Abadi MT Condensed Extra Bold"/>
                <a:cs typeface="Abadi MT Condensed Extra Bold"/>
              </a:rPr>
              <a:t>pascale.schuster@sfr.fr)</a:t>
            </a:r>
            <a:br>
              <a:rPr lang="fr-FR" sz="3100" dirty="0" smtClean="0">
                <a:latin typeface="Abadi MT Condensed Extra Bold"/>
                <a:cs typeface="Abadi MT Condensed Extra Bold"/>
              </a:rPr>
            </a:br>
            <a:r>
              <a:rPr lang="fr-FR" sz="3100" dirty="0" smtClean="0">
                <a:latin typeface="Abadi MT Condensed Extra Bold"/>
                <a:cs typeface="Abadi MT Condensed Extra Bold"/>
              </a:rPr>
              <a:t/>
            </a:r>
            <a:br>
              <a:rPr lang="fr-FR" sz="3100" dirty="0" smtClean="0">
                <a:latin typeface="Abadi MT Condensed Extra Bold"/>
                <a:cs typeface="Abadi MT Condensed Extra Bold"/>
              </a:rPr>
            </a:br>
            <a:r>
              <a:rPr lang="fr-FR" sz="3100" dirty="0">
                <a:latin typeface="Abadi MT Condensed Extra Bold"/>
                <a:cs typeface="Abadi MT Condensed Extra Bold"/>
              </a:rPr>
              <a:t/>
            </a:r>
            <a:br>
              <a:rPr lang="fr-FR" sz="3100" dirty="0">
                <a:latin typeface="Abadi MT Condensed Extra Bold"/>
                <a:cs typeface="Abadi MT Condensed Extra Bold"/>
              </a:rPr>
            </a:br>
            <a:r>
              <a:rPr lang="fr-FR" sz="4400" dirty="0" smtClean="0">
                <a:latin typeface="Abadi MT Condensed Extra Bold"/>
                <a:cs typeface="Abadi MT Condensed Extra Bold"/>
              </a:rPr>
              <a:t>PRESENTATION DES CLUBS ROTARACTS</a:t>
            </a:r>
            <a:br>
              <a:rPr lang="fr-FR" sz="4400" dirty="0" smtClean="0">
                <a:latin typeface="Abadi MT Condensed Extra Bold"/>
                <a:cs typeface="Abadi MT Condensed Extra Bold"/>
              </a:rPr>
            </a:br>
            <a:endParaRPr lang="fr-FR" sz="44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64" y="5877272"/>
            <a:ext cx="1862061" cy="70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34707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6" y="111064"/>
            <a:ext cx="2232714" cy="107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98" y="140816"/>
            <a:ext cx="22367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4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952317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300" u="sng" dirty="0" smtClean="0"/>
              <a:t/>
            </a:r>
            <a:br>
              <a:rPr lang="fr-FR" sz="7300" u="sng" dirty="0" smtClean="0"/>
            </a:br>
            <a:r>
              <a:rPr lang="fr-FR" sz="7300" u="sng" dirty="0"/>
              <a:t/>
            </a:r>
            <a:br>
              <a:rPr lang="fr-FR" sz="7300" u="sng" dirty="0"/>
            </a:br>
            <a:r>
              <a:rPr lang="fr-FR" sz="7300" u="sng" dirty="0" smtClean="0"/>
              <a:t/>
            </a:r>
            <a:br>
              <a:rPr lang="fr-FR" sz="7300" u="sng" dirty="0" smtClean="0"/>
            </a:br>
            <a:r>
              <a:rPr lang="fr-FR" sz="7300" u="sng" dirty="0" smtClean="0"/>
              <a:t>Rotaract</a:t>
            </a:r>
            <a:r>
              <a:rPr lang="fr-FR" sz="6000" dirty="0"/>
              <a:t/>
            </a:r>
            <a:br>
              <a:rPr lang="fr-FR" sz="6000" dirty="0"/>
            </a:b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3100" dirty="0" smtClean="0">
                <a:latin typeface="Abadi MT Condensed Extra Bold"/>
                <a:cs typeface="Abadi MT Condensed Extra Bold"/>
              </a:rPr>
              <a:t>Pascale BUND SCHUSTER</a:t>
            </a:r>
            <a:br>
              <a:rPr lang="fr-FR" sz="3100" dirty="0" smtClean="0">
                <a:latin typeface="Abadi MT Condensed Extra Bold"/>
                <a:cs typeface="Abadi MT Condensed Extra Bold"/>
              </a:rPr>
            </a:br>
            <a:r>
              <a:rPr lang="fr-FR" sz="3100" dirty="0" smtClean="0">
                <a:latin typeface="Abadi MT Condensed Extra Bold"/>
                <a:cs typeface="Abadi MT Condensed Extra Bold"/>
              </a:rPr>
              <a:t>Déléguée Rotarien du District pour le Rotaract</a:t>
            </a:r>
            <a:br>
              <a:rPr lang="fr-FR" sz="3100" dirty="0" smtClean="0">
                <a:latin typeface="Abadi MT Condensed Extra Bold"/>
                <a:cs typeface="Abadi MT Condensed Extra Bold"/>
              </a:rPr>
            </a:br>
            <a:r>
              <a:rPr lang="fr-FR" sz="3100" dirty="0" smtClean="0">
                <a:latin typeface="Abadi MT Condensed Extra Bold"/>
                <a:cs typeface="Abadi MT Condensed Extra Bold"/>
              </a:rPr>
              <a:t>(RC Colmar Rhin)</a:t>
            </a:r>
            <a:r>
              <a:rPr lang="fr-FR" sz="3100" dirty="0">
                <a:latin typeface="Abadi MT Condensed Extra Bold"/>
                <a:cs typeface="Abadi MT Condensed Extra Bold"/>
              </a:rPr>
              <a:t/>
            </a:r>
            <a:br>
              <a:rPr lang="fr-FR" sz="3100" dirty="0">
                <a:latin typeface="Abadi MT Condensed Extra Bold"/>
                <a:cs typeface="Abadi MT Condensed Extra Bold"/>
              </a:rPr>
            </a:br>
            <a:r>
              <a:rPr lang="fr-FR" sz="3100" dirty="0">
                <a:latin typeface="Abadi MT Condensed Extra Bold"/>
                <a:cs typeface="Abadi MT Condensed Extra Bold"/>
              </a:rPr>
              <a:t>(</a:t>
            </a:r>
            <a:r>
              <a:rPr lang="fr-FR" sz="3100" dirty="0" smtClean="0">
                <a:latin typeface="Abadi MT Condensed Extra Bold"/>
                <a:cs typeface="Abadi MT Condensed Extra Bold"/>
              </a:rPr>
              <a:t>pascale.schuster@sfr.fr)</a:t>
            </a:r>
            <a:br>
              <a:rPr lang="fr-FR" sz="3100" dirty="0" smtClean="0">
                <a:latin typeface="Abadi MT Condensed Extra Bold"/>
                <a:cs typeface="Abadi MT Condensed Extra Bold"/>
              </a:rPr>
            </a:br>
            <a:r>
              <a:rPr lang="fr-FR" sz="3100" dirty="0" smtClean="0">
                <a:latin typeface="Abadi MT Condensed Extra Bold"/>
                <a:cs typeface="Abadi MT Condensed Extra Bold"/>
              </a:rPr>
              <a:t/>
            </a:r>
            <a:br>
              <a:rPr lang="fr-FR" sz="3100" dirty="0" smtClean="0">
                <a:latin typeface="Abadi MT Condensed Extra Bold"/>
                <a:cs typeface="Abadi MT Condensed Extra Bold"/>
              </a:rPr>
            </a:br>
            <a:r>
              <a:rPr lang="fr-FR" sz="3100" dirty="0">
                <a:latin typeface="Abadi MT Condensed Extra Bold"/>
                <a:cs typeface="Abadi MT Condensed Extra Bold"/>
              </a:rPr>
              <a:t/>
            </a:r>
            <a:br>
              <a:rPr lang="fr-FR" sz="3100" dirty="0">
                <a:latin typeface="Abadi MT Condensed Extra Bold"/>
                <a:cs typeface="Abadi MT Condensed Extra Bold"/>
              </a:rPr>
            </a:br>
            <a:r>
              <a:rPr lang="fr-FR" sz="4400" dirty="0" smtClean="0">
                <a:latin typeface="Abadi MT Condensed Extra Bold"/>
                <a:cs typeface="Abadi MT Condensed Extra Bold"/>
              </a:rPr>
              <a:t>PRESENTATION DES CLUBS ROTARACTS</a:t>
            </a:r>
            <a:br>
              <a:rPr lang="fr-FR" sz="4400" dirty="0" smtClean="0">
                <a:latin typeface="Abadi MT Condensed Extra Bold"/>
                <a:cs typeface="Abadi MT Condensed Extra Bold"/>
              </a:rPr>
            </a:br>
            <a:endParaRPr lang="fr-FR" sz="44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64" y="5877272"/>
            <a:ext cx="1862061" cy="70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34707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6" y="111064"/>
            <a:ext cx="2232714" cy="107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98" y="140816"/>
            <a:ext cx="22367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7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lles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ndulation">
  <a:themeElements>
    <a:clrScheme name="Ondulation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4_Ondul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ulation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tion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ndulation">
  <a:themeElements>
    <a:clrScheme name="Ondulation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4_Ondul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ulation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tion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TC101859865[[fn=Ordonné]]</Template>
  <TotalTime>6360</TotalTime>
  <Words>130</Words>
  <Application>Microsoft Office PowerPoint</Application>
  <PresentationFormat>Affichage à l'écran (4:3)</PresentationFormat>
  <Paragraphs>54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Abadi MT Condensed Extra Bold</vt:lpstr>
      <vt:lpstr>Arial</vt:lpstr>
      <vt:lpstr>Calibri</vt:lpstr>
      <vt:lpstr>Tahoma</vt:lpstr>
      <vt:lpstr>Tw Cen MT</vt:lpstr>
      <vt:lpstr>Wingdings</vt:lpstr>
      <vt:lpstr>Mailles</vt:lpstr>
      <vt:lpstr>4_Ondulation</vt:lpstr>
      <vt:lpstr>5_Ondulation</vt:lpstr>
      <vt:lpstr>Présentation PowerPoint</vt:lpstr>
      <vt:lpstr>ROTARY INTERNATIONAL DISTRICT 1680 Alsace Franche-Comté</vt:lpstr>
      <vt:lpstr>Ex-Student exchange au Japon, parrainé par le RC Molsheim</vt:lpstr>
      <vt:lpstr>Journées Rotariennes pour la Jeunesse  La Rochelle 24-26 mars 2017</vt:lpstr>
      <vt:lpstr>Présentation PowerPoint</vt:lpstr>
      <vt:lpstr>Présentation PowerPoint</vt:lpstr>
      <vt:lpstr>Présentation PowerPoint</vt:lpstr>
      <vt:lpstr>   Rotaract   Pascale BUND SCHUSTER Déléguée Rotarien du District pour le Rotaract (RC Colmar Rhin) (pascale.schuster@sfr.fr)   PRESENTATION DES CLUBS ROTARACTS </vt:lpstr>
      <vt:lpstr>   Rotaract   Pascale BUND SCHUSTER Déléguée Rotarien du District pour le Rotaract (RC Colmar Rhin) (pascale.schuster@sfr.fr)   PRESENTATION DES CLUBS ROTARACTS </vt:lpstr>
      <vt:lpstr>        ROTARACT DE COLMAR             NOUVELLE IMPULSION EN SEPTEMBRE</vt:lpstr>
      <vt:lpstr> ROTARACT DE COLMAR JOURNEE POLIO +</vt:lpstr>
      <vt:lpstr>ROTARACT DE COLMAR BANQUE ALIMENTAIRE</vt:lpstr>
      <vt:lpstr>ROTARACT DE COLMAR  MARCHE DE NOEL</vt:lpstr>
      <vt:lpstr>       ROTARACT DE HAGUENAU      MARCHE NOEL</vt:lpstr>
      <vt:lpstr>        ROTARACT DE HAGUENAU     VIDE GRENIER</vt:lpstr>
      <vt:lpstr>       ROTARACT DE HAGUENAU VIDE GRENIER</vt:lpstr>
      <vt:lpstr>             ROTARACT MULHOUSE SUD ALSACE     REMISE DE LA CHARTE  </vt:lpstr>
      <vt:lpstr>       ROTARACT MULHOUSE SUD ALSACE DES OURSONS TAMALOU  POUR LES SAPEURS POMPIERS</vt:lpstr>
      <vt:lpstr>              ROTARACT MULHOUSE SUD ALSACE  </vt:lpstr>
      <vt:lpstr>                            ROTARACT DE STRASBOURG                 ANIMATION DANS UN ORPHELINAT       EN ALBANIE</vt:lpstr>
      <vt:lpstr>          ROTARACT DE STRASBOURG      APRES MIDI AVEC       LES PETITS FRERES DES PAUVRES</vt:lpstr>
      <vt:lpstr> L’AMITIE PAR LE SERVICE </vt:lpstr>
    </vt:vector>
  </TitlesOfParts>
  <Company>SUT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district</dc:title>
  <dc:creator>Outtum</dc:creator>
  <cp:lastModifiedBy>Hervé LEDUC</cp:lastModifiedBy>
  <cp:revision>418</cp:revision>
  <dcterms:created xsi:type="dcterms:W3CDTF">2008-03-13T21:23:07Z</dcterms:created>
  <dcterms:modified xsi:type="dcterms:W3CDTF">2017-04-01T16:10:43Z</dcterms:modified>
</cp:coreProperties>
</file>