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86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6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0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7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4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73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6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5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46C0-6A03-4025-AC67-23E3A3A7C72F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1F68-0692-4E62-AF86-98E2822DEB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Victor\Desktop\Image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3374" y="788195"/>
            <a:ext cx="6740626" cy="60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427984" cy="13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Simulateur pour l’examen des seins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8" name="Picture 3" descr="C:\Users\Victor\Desktop\simulato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8" y="1372700"/>
            <a:ext cx="5491816" cy="54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ictor\Desktop\hand_on_pad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3"/>
          <a:stretch/>
        </p:blipFill>
        <p:spPr bwMode="auto">
          <a:xfrm>
            <a:off x="5195944" y="2261791"/>
            <a:ext cx="3948055" cy="45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Simulateur pour l’examen des seins</vt:lpstr>
    </vt:vector>
  </TitlesOfParts>
  <Company>UNISIMES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matériel</dc:title>
  <dc:creator>Victor Gasia</dc:creator>
  <cp:lastModifiedBy>Victor Gasia</cp:lastModifiedBy>
  <cp:revision>2</cp:revision>
  <dcterms:created xsi:type="dcterms:W3CDTF">2017-03-23T13:21:03Z</dcterms:created>
  <dcterms:modified xsi:type="dcterms:W3CDTF">2017-03-23T13:37:24Z</dcterms:modified>
</cp:coreProperties>
</file>