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0" r:id="rId1"/>
    <p:sldMasterId id="2147483664" r:id="rId2"/>
    <p:sldMasterId id="2147483688" r:id="rId3"/>
    <p:sldMasterId id="2147483959" r:id="rId4"/>
    <p:sldMasterId id="2147483968" r:id="rId5"/>
    <p:sldMasterId id="2147483984" r:id="rId6"/>
  </p:sldMasterIdLst>
  <p:notesMasterIdLst>
    <p:notesMasterId r:id="rId44"/>
  </p:notesMasterIdLst>
  <p:handoutMasterIdLst>
    <p:handoutMasterId r:id="rId45"/>
  </p:handoutMasterIdLst>
  <p:sldIdLst>
    <p:sldId id="361" r:id="rId7"/>
    <p:sldId id="388" r:id="rId8"/>
    <p:sldId id="395" r:id="rId9"/>
    <p:sldId id="396" r:id="rId10"/>
    <p:sldId id="428" r:id="rId11"/>
    <p:sldId id="438" r:id="rId12"/>
    <p:sldId id="449" r:id="rId13"/>
    <p:sldId id="450" r:id="rId14"/>
    <p:sldId id="432" r:id="rId15"/>
    <p:sldId id="433" r:id="rId16"/>
    <p:sldId id="434" r:id="rId17"/>
    <p:sldId id="435" r:id="rId18"/>
    <p:sldId id="431" r:id="rId19"/>
    <p:sldId id="436" r:id="rId20"/>
    <p:sldId id="437" r:id="rId21"/>
    <p:sldId id="439" r:id="rId22"/>
    <p:sldId id="429" r:id="rId23"/>
    <p:sldId id="405" r:id="rId24"/>
    <p:sldId id="406" r:id="rId25"/>
    <p:sldId id="448" r:id="rId26"/>
    <p:sldId id="407" r:id="rId27"/>
    <p:sldId id="444" r:id="rId28"/>
    <p:sldId id="445" r:id="rId29"/>
    <p:sldId id="453" r:id="rId30"/>
    <p:sldId id="419" r:id="rId31"/>
    <p:sldId id="430" r:id="rId32"/>
    <p:sldId id="421" r:id="rId33"/>
    <p:sldId id="447" r:id="rId34"/>
    <p:sldId id="443" r:id="rId35"/>
    <p:sldId id="446" r:id="rId36"/>
    <p:sldId id="455" r:id="rId37"/>
    <p:sldId id="451" r:id="rId38"/>
    <p:sldId id="442" r:id="rId39"/>
    <p:sldId id="440" r:id="rId40"/>
    <p:sldId id="452" r:id="rId41"/>
    <p:sldId id="441" r:id="rId42"/>
    <p:sldId id="381" r:id="rId43"/>
  </p:sldIdLst>
  <p:sldSz cx="12192000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7458F"/>
    <a:srgbClr val="D91B5C"/>
    <a:srgbClr val="E97AA0"/>
    <a:srgbClr val="1A3A77"/>
    <a:srgbClr val="01B4E7"/>
    <a:srgbClr val="000000"/>
    <a:srgbClr val="005DAA"/>
    <a:srgbClr val="00AEEF"/>
    <a:srgbClr val="FCEED1"/>
    <a:srgbClr val="5858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66" autoAdjust="0"/>
    <p:restoredTop sz="85862" autoAdjust="0"/>
  </p:normalViewPr>
  <p:slideViewPr>
    <p:cSldViewPr>
      <p:cViewPr varScale="1">
        <p:scale>
          <a:sx n="54" d="100"/>
          <a:sy n="54" d="100"/>
        </p:scale>
        <p:origin x="366" y="72"/>
      </p:cViewPr>
      <p:guideLst>
        <p:guide orient="horz" pos="2160"/>
        <p:guide pos="3840"/>
      </p:guideLst>
    </p:cSldViewPr>
  </p:slideViewPr>
  <p:outlineViewPr>
    <p:cViewPr>
      <p:scale>
        <a:sx n="75" d="100"/>
        <a:sy n="75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59" d="100"/>
          <a:sy n="159" d="100"/>
        </p:scale>
        <p:origin x="-6480" y="-10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275" cy="496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401" y="0"/>
            <a:ext cx="2946275" cy="496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968"/>
            <a:ext cx="2946275" cy="49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401" y="9429968"/>
            <a:ext cx="2946275" cy="49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/>
            </a:lvl1pPr>
          </a:lstStyle>
          <a:p>
            <a:fld id="{B2A4393A-D81C-45B0-BC04-D576D99AB105}" type="slidenum">
              <a:rPr lang="en-US" altLang="fr-FR"/>
              <a:pPr/>
              <a:t>‹N°›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21381368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275" cy="496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401" y="0"/>
            <a:ext cx="2946275" cy="496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665" y="4715831"/>
            <a:ext cx="4984346" cy="446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968"/>
            <a:ext cx="2946275" cy="49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401" y="9429968"/>
            <a:ext cx="2946275" cy="49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/>
            </a:lvl1pPr>
          </a:lstStyle>
          <a:p>
            <a:fld id="{C081477B-BA44-405E-8FC2-33927B07C292}" type="slidenum">
              <a:rPr lang="en-US" altLang="fr-FR"/>
              <a:pPr/>
              <a:t>‹N°›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11842460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fld id="{F3237379-5CC4-4623-8DC8-87DA7F4D3931}" type="slidenum">
              <a:rPr lang="en-US" altLang="fr-FR" sz="1200"/>
              <a:pPr/>
              <a:t>1</a:t>
            </a:fld>
            <a:endParaRPr lang="en-US" altLang="fr-FR" sz="1200" dirty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dirty="0" smtClean="0">
              <a:latin typeface="Arial" panose="020B0604020202020204" pitchFamily="34" charset="0"/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9430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1477B-BA44-405E-8FC2-33927B07C292}" type="slidenum">
              <a:rPr lang="en-US" altLang="fr-FR" smtClean="0"/>
              <a:pPr/>
              <a:t>18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2133483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1477B-BA44-405E-8FC2-33927B07C292}" type="slidenum">
              <a:rPr lang="en-US" altLang="fr-FR" smtClean="0"/>
              <a:pPr/>
              <a:t>19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925954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1477B-BA44-405E-8FC2-33927B07C292}" type="slidenum">
              <a:rPr lang="en-US" altLang="fr-FR" smtClean="0"/>
              <a:pPr/>
              <a:t>24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42363268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1477B-BA44-405E-8FC2-33927B07C292}" type="slidenum">
              <a:rPr lang="en-US" altLang="fr-FR" smtClean="0"/>
              <a:pPr/>
              <a:t>31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11685416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1477B-BA44-405E-8FC2-33927B07C292}" type="slidenum">
              <a:rPr lang="en-US" altLang="fr-FR" smtClean="0"/>
              <a:pPr/>
              <a:t>34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15496871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1477B-BA44-405E-8FC2-33927B07C292}" type="slidenum">
              <a:rPr lang="en-US" altLang="fr-FR" smtClean="0"/>
              <a:pPr/>
              <a:t>37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3718764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1477B-BA44-405E-8FC2-33927B07C292}" type="slidenum">
              <a:rPr lang="en-US" altLang="fr-FR" smtClean="0"/>
              <a:pPr/>
              <a:t>2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2589486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1477B-BA44-405E-8FC2-33927B07C292}" type="slidenum">
              <a:rPr lang="en-US" altLang="fr-FR" smtClean="0"/>
              <a:pPr/>
              <a:t>4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814222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1477B-BA44-405E-8FC2-33927B07C292}" type="slidenum">
              <a:rPr lang="en-US" altLang="fr-FR" smtClean="0"/>
              <a:pPr/>
              <a:t>7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1408842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1477B-BA44-405E-8FC2-33927B07C292}" type="slidenum">
              <a:rPr lang="en-US" altLang="fr-FR" smtClean="0"/>
              <a:pPr/>
              <a:t>8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1273026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1477B-BA44-405E-8FC2-33927B07C292}" type="slidenum">
              <a:rPr lang="en-US" altLang="fr-FR" smtClean="0"/>
              <a:pPr/>
              <a:t>9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2511617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1477B-BA44-405E-8FC2-33927B07C292}" type="slidenum">
              <a:rPr lang="en-US" altLang="fr-FR" smtClean="0"/>
              <a:pPr/>
              <a:t>11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2832352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1477B-BA44-405E-8FC2-33927B07C292}" type="slidenum">
              <a:rPr lang="en-US" altLang="fr-FR" smtClean="0"/>
              <a:pPr/>
              <a:t>16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164238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1477B-BA44-405E-8FC2-33927B07C292}" type="slidenum">
              <a:rPr lang="en-US" altLang="fr-FR" smtClean="0"/>
              <a:pPr/>
              <a:t>17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4160977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101600" y="3429000"/>
            <a:ext cx="12395200" cy="990600"/>
          </a:xfrm>
          <a:prstGeom prst="rect">
            <a:avLst/>
          </a:prstGeom>
          <a:solidFill>
            <a:srgbClr val="00AEEF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 baseline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FR" dirty="0" smtClean="0"/>
              <a:t>Modifier le style du titre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1200" y="4611744"/>
            <a:ext cx="8534400" cy="14080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 baseline="0">
                <a:solidFill>
                  <a:srgbClr val="00AEE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Modifier le style des sous-</a:t>
            </a:r>
            <a:r>
              <a:rPr lang="en-US" dirty="0" err="1" smtClean="0"/>
              <a:t>titres</a:t>
            </a:r>
            <a:r>
              <a:rPr lang="en-US" dirty="0" smtClean="0"/>
              <a:t>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20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101600" y="457200"/>
            <a:ext cx="12395200" cy="5334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 marL="742950" indent="-285750">
              <a:buFont typeface="Wingdings" panose="05000000000000000000" pitchFamily="2" charset="2"/>
              <a:buChar char="Ø"/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 marL="1143000" indent="-228600">
              <a:buFont typeface="Wingdings" panose="05000000000000000000" pitchFamily="2" charset="2"/>
              <a:buChar char="ü"/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 marL="1600200" indent="-228600">
              <a:buFont typeface="Courier New" panose="02070309020205020404" pitchFamily="49" charset="0"/>
              <a:buChar char="o"/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13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101600" y="457200"/>
            <a:ext cx="12395200" cy="5334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 marL="742950" indent="-285750">
              <a:buFont typeface="Wingdings" panose="05000000000000000000" pitchFamily="2" charset="2"/>
              <a:buChar char="Ø"/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 marL="1143000" indent="-228600">
              <a:buFont typeface="Wingdings" panose="05000000000000000000" pitchFamily="2" charset="2"/>
              <a:buChar char="ü"/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 marL="1600200" indent="-228600">
              <a:buFont typeface="Courier New" panose="02070309020205020404" pitchFamily="49" charset="0"/>
              <a:buChar char="o"/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55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386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667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277071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4650928" cy="4277071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66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90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2544" y="4941168"/>
            <a:ext cx="1044194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098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56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247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479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101600" y="3429000"/>
            <a:ext cx="12395200" cy="990600"/>
          </a:xfrm>
          <a:prstGeom prst="rect">
            <a:avLst/>
          </a:prstGeom>
          <a:solidFill>
            <a:srgbClr val="005DAA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711200" y="4611744"/>
            <a:ext cx="8534400" cy="14080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5DAA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40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39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75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203200" y="2667000"/>
            <a:ext cx="12700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45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" y="2667000"/>
            <a:ext cx="117856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44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70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203200" y="2667000"/>
            <a:ext cx="12700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45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" y="2667000"/>
            <a:ext cx="117856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44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78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203200" y="2667000"/>
            <a:ext cx="12700000" cy="16002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45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4400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" y="2667000"/>
            <a:ext cx="117856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44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09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203200" y="2667000"/>
            <a:ext cx="127000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45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4400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" y="2667000"/>
            <a:ext cx="117856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44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6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203200" y="2667000"/>
            <a:ext cx="12700000" cy="16002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45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4400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" y="2667000"/>
            <a:ext cx="117856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44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69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203200" y="2667000"/>
            <a:ext cx="12700000" cy="16002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45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" y="2667000"/>
            <a:ext cx="117856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44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02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" y="2667000"/>
            <a:ext cx="117856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53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203200" y="2667000"/>
            <a:ext cx="12700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45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" y="2667000"/>
            <a:ext cx="117856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44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58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101600" y="3429000"/>
            <a:ext cx="123952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711200" y="4611744"/>
            <a:ext cx="8534400" cy="1331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73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203200" y="2667000"/>
            <a:ext cx="12700000" cy="16002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45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4400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" y="2667000"/>
            <a:ext cx="117856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44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31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203200" y="2667000"/>
            <a:ext cx="127000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45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4400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" y="2667000"/>
            <a:ext cx="117856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44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6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203200" y="2667000"/>
            <a:ext cx="12700000" cy="16002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45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4400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" y="2667000"/>
            <a:ext cx="117856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44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7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203200" y="2667000"/>
            <a:ext cx="12700000" cy="16002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45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" y="2667000"/>
            <a:ext cx="117856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44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72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" y="2667000"/>
            <a:ext cx="117856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93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101600" y="457200"/>
            <a:ext cx="123952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800" baseline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TAPEZ VOTRE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16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101600" y="457200"/>
            <a:ext cx="123952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600" baseline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TAPEZ VOTRE TITRE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658071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 marL="742950" indent="-285750">
              <a:buFont typeface="Wingdings" panose="05000000000000000000" pitchFamily="2" charset="2"/>
              <a:buChar char="Ø"/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 marL="1143000" indent="-228600">
              <a:buFont typeface="Wingdings" panose="05000000000000000000" pitchFamily="2" charset="2"/>
              <a:buChar char="ü"/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 marL="1600200" indent="-228600">
              <a:buFont typeface="Courier New" panose="02070309020205020404" pitchFamily="49" charset="0"/>
              <a:buChar char="o"/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69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101600" y="457200"/>
            <a:ext cx="123952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 marL="742950" indent="-285750">
              <a:buFont typeface="Wingdings" panose="05000000000000000000" pitchFamily="2" charset="2"/>
              <a:buChar char="Ø"/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 marL="1143000" indent="-228600">
              <a:buFont typeface="Wingdings" panose="05000000000000000000" pitchFamily="2" charset="2"/>
              <a:buChar char="ü"/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 marL="1600200" indent="-228600">
              <a:buFont typeface="Courier New" panose="02070309020205020404" pitchFamily="49" charset="0"/>
              <a:buChar char="o"/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87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101600" y="457200"/>
            <a:ext cx="123952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 marL="742950" indent="-285750">
              <a:buFont typeface="Wingdings" panose="05000000000000000000" pitchFamily="2" charset="2"/>
              <a:buChar char="Ø"/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 marL="1143000" indent="-228600">
              <a:buFont typeface="Wingdings" panose="05000000000000000000" pitchFamily="2" charset="2"/>
              <a:buChar char="ü"/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 marL="1600200" indent="-228600">
              <a:buFont typeface="Courier New" panose="02070309020205020404" pitchFamily="49" charset="0"/>
              <a:buChar char="o"/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79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101600" y="457200"/>
            <a:ext cx="12395200" cy="5334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 marL="742950" indent="-285750">
              <a:buFont typeface="Wingdings" panose="05000000000000000000" pitchFamily="2" charset="2"/>
              <a:buChar char="Ø"/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 marL="1143000" indent="-228600">
              <a:buFont typeface="Wingdings" panose="05000000000000000000" pitchFamily="2" charset="2"/>
              <a:buChar char="ü"/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 marL="1600200" indent="-228600">
              <a:buFont typeface="Courier New" panose="02070309020205020404" pitchFamily="49" charset="0"/>
              <a:buChar char="o"/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26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101600" y="3429000"/>
            <a:ext cx="12395200" cy="990600"/>
          </a:xfrm>
          <a:prstGeom prst="rect">
            <a:avLst/>
          </a:prstGeom>
          <a:solidFill>
            <a:schemeClr val="accent3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711200" y="4611744"/>
            <a:ext cx="8534400" cy="1331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3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3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101600" y="457200"/>
            <a:ext cx="12395200" cy="5334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 marL="742950" indent="-285750">
              <a:buFont typeface="Wingdings" panose="05000000000000000000" pitchFamily="2" charset="2"/>
              <a:buChar char="Ø"/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 marL="1143000" indent="-228600">
              <a:buFont typeface="Wingdings" panose="05000000000000000000" pitchFamily="2" charset="2"/>
              <a:buChar char="ü"/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 marL="1600200" indent="-228600">
              <a:buFont typeface="Courier New" panose="02070309020205020404" pitchFamily="49" charset="0"/>
              <a:buChar char="o"/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88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78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022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41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67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2544" y="4941168"/>
            <a:ext cx="1044194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315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305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852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575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744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101600" y="3429000"/>
            <a:ext cx="12395200" cy="990600"/>
          </a:xfrm>
          <a:prstGeom prst="rect">
            <a:avLst/>
          </a:prstGeom>
          <a:solidFill>
            <a:schemeClr val="accent6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711200" y="4611744"/>
            <a:ext cx="8534400" cy="14080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6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31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580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101600" y="457200"/>
            <a:ext cx="123952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 marL="742950" indent="-285750">
              <a:buFont typeface="Wingdings" panose="05000000000000000000" pitchFamily="2" charset="2"/>
              <a:buChar char="Ø"/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 marL="1143000" indent="-228600">
              <a:buFont typeface="Wingdings" panose="05000000000000000000" pitchFamily="2" charset="2"/>
              <a:buChar char="ü"/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 marL="1600200" indent="-228600">
              <a:buFont typeface="Wingdings" panose="05000000000000000000" pitchFamily="2" charset="2"/>
              <a:buChar char="v"/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8077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101600" y="457200"/>
            <a:ext cx="123952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6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 marL="742950" indent="-285750">
              <a:buFont typeface="Wingdings" panose="05000000000000000000" pitchFamily="2" charset="2"/>
              <a:buChar char="Ø"/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 marL="1143000" indent="-228600">
              <a:buFont typeface="Wingdings" panose="05000000000000000000" pitchFamily="2" charset="2"/>
              <a:buChar char="ü"/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 marL="1600200" indent="-228600">
              <a:buFont typeface="Wingdings" panose="05000000000000000000" pitchFamily="2" charset="2"/>
              <a:buChar char="v"/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011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101600" y="457200"/>
            <a:ext cx="123952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 marL="742950" indent="-285750">
              <a:buFont typeface="Wingdings" panose="05000000000000000000" pitchFamily="2" charset="2"/>
              <a:buChar char="Ø"/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 marL="1143000" indent="-228600">
              <a:buFont typeface="Wingdings" panose="05000000000000000000" pitchFamily="2" charset="2"/>
              <a:buChar char="ü"/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 marL="1600200" indent="-228600">
              <a:buFont typeface="Wingdings" panose="05000000000000000000" pitchFamily="2" charset="2"/>
              <a:buChar char="v"/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42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101600" y="457200"/>
            <a:ext cx="12395200" cy="5334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8477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101600" y="457200"/>
            <a:ext cx="12395200" cy="5334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698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08000" y="2286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386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00041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9135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896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894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4268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32327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04180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45728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9093391"/>
      </p:ext>
    </p:extLst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432495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101600" y="457200"/>
            <a:ext cx="123952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600" baseline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TAPEZ VOTRE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3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101600" y="457200"/>
            <a:ext cx="123952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 marL="742950" indent="-285750">
              <a:buFont typeface="Wingdings" panose="05000000000000000000" pitchFamily="2" charset="2"/>
              <a:buChar char="Ø"/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 marL="1143000" indent="-228600">
              <a:buFont typeface="Wingdings" panose="05000000000000000000" pitchFamily="2" charset="2"/>
              <a:buChar char="ü"/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 marL="1600200" indent="-228600">
              <a:buFont typeface="Courier New" panose="02070309020205020404" pitchFamily="49" charset="0"/>
              <a:buChar char="o"/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1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101600" y="457200"/>
            <a:ext cx="123952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 marL="742950" indent="-285750">
              <a:buFont typeface="Wingdings" panose="05000000000000000000" pitchFamily="2" charset="2"/>
              <a:buChar char="Ø"/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 marL="1143000" indent="-228600">
              <a:buFont typeface="Wingdings" panose="05000000000000000000" pitchFamily="2" charset="2"/>
              <a:buChar char="ü"/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 marL="1600200" indent="-228600">
              <a:buFont typeface="Courier New" panose="02070309020205020404" pitchFamily="49" charset="0"/>
              <a:buChar char="o"/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84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37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52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E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1200" y="1512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8600" y="4945275"/>
            <a:ext cx="1075639" cy="180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159" y="6219186"/>
            <a:ext cx="2858845" cy="5236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6044" y="4970675"/>
            <a:ext cx="1075639" cy="1800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44" y="5938652"/>
            <a:ext cx="4520547" cy="82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  <p:sldLayoutId id="2147483944" r:id="rId13"/>
    <p:sldLayoutId id="2147483950" r:id="rId14"/>
    <p:sldLayoutId id="2147483951" r:id="rId15"/>
    <p:sldLayoutId id="2147483967" r:id="rId16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8600" y="4945275"/>
            <a:ext cx="1075639" cy="180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44" y="5697352"/>
            <a:ext cx="4913639" cy="900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8600" y="4945275"/>
            <a:ext cx="1075639" cy="180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44" y="5697352"/>
            <a:ext cx="4913639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958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6044" y="4970675"/>
            <a:ext cx="1075639" cy="180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44" y="5938652"/>
            <a:ext cx="4520547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733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  <p:sldLayoutId id="2147483981" r:id="rId13"/>
    <p:sldLayoutId id="2147483982" r:id="rId14"/>
    <p:sldLayoutId id="2147483983" r:id="rId15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448800" y="6477001"/>
            <a:ext cx="21336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r"/>
            <a:r>
              <a:rPr lang="en-US" altLang="fr-FR" sz="900">
                <a:solidFill>
                  <a:srgbClr val="BCBDC0"/>
                </a:solidFill>
                <a:latin typeface="Arial Narrow" panose="020B0606020202030204" pitchFamily="34" charset="0"/>
              </a:rPr>
              <a:t>TITLE  |  </a:t>
            </a:r>
            <a:fld id="{4186158A-3A9E-4DA8-83C4-9A5105B24E85}" type="slidenum">
              <a:rPr lang="en-US" altLang="fr-FR" sz="900">
                <a:solidFill>
                  <a:srgbClr val="BCBDC0"/>
                </a:solidFill>
                <a:latin typeface="Arial Narrow" panose="020B0606020202030204" pitchFamily="34" charset="0"/>
              </a:rPr>
              <a:pPr algn="r"/>
              <a:t>‹N°›</a:t>
            </a:fld>
            <a:r>
              <a:rPr lang="en-US" altLang="fr-FR" sz="900">
                <a:solidFill>
                  <a:srgbClr val="BCBDC0"/>
                </a:solidFill>
                <a:latin typeface="Arial Narrow" panose="020B0606020202030204" pitchFamily="34" charset="0"/>
              </a:rPr>
              <a:t>  </a:t>
            </a:r>
            <a:endParaRPr lang="en-US" altLang="fr-FR" sz="900">
              <a:solidFill>
                <a:srgbClr val="958D85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00" y="6193004"/>
            <a:ext cx="3144729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1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  <p:sldLayoutId id="2147483997" r:id="rId13"/>
    <p:sldLayoutId id="2147483998" r:id="rId14"/>
    <p:sldLayoutId id="2147483999" r:id="rId15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18" Type="http://schemas.openxmlformats.org/officeDocument/2006/relationships/image" Target="../media/image51.png"/><Relationship Id="rId26" Type="http://schemas.openxmlformats.org/officeDocument/2006/relationships/image" Target="../media/image35.png"/><Relationship Id="rId3" Type="http://schemas.openxmlformats.org/officeDocument/2006/relationships/image" Target="../media/image37.jpeg"/><Relationship Id="rId21" Type="http://schemas.microsoft.com/office/2007/relationships/hdphoto" Target="../media/hdphoto3.wdp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17" Type="http://schemas.microsoft.com/office/2007/relationships/hdphoto" Target="../media/hdphoto1.wdp"/><Relationship Id="rId25" Type="http://schemas.openxmlformats.org/officeDocument/2006/relationships/image" Target="../media/image56.jpe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24" Type="http://schemas.openxmlformats.org/officeDocument/2006/relationships/image" Target="../media/image55.jpeg"/><Relationship Id="rId5" Type="http://schemas.openxmlformats.org/officeDocument/2006/relationships/image" Target="../media/image39.jpeg"/><Relationship Id="rId15" Type="http://schemas.openxmlformats.org/officeDocument/2006/relationships/image" Target="../media/image49.jpeg"/><Relationship Id="rId23" Type="http://schemas.openxmlformats.org/officeDocument/2006/relationships/image" Target="../media/image54.jpeg"/><Relationship Id="rId10" Type="http://schemas.openxmlformats.org/officeDocument/2006/relationships/image" Target="../media/image44.jpeg"/><Relationship Id="rId19" Type="http://schemas.microsoft.com/office/2007/relationships/hdphoto" Target="../media/hdphoto2.wdp"/><Relationship Id="rId4" Type="http://schemas.openxmlformats.org/officeDocument/2006/relationships/image" Target="../media/image38.jpeg"/><Relationship Id="rId9" Type="http://schemas.openxmlformats.org/officeDocument/2006/relationships/image" Target="../media/image43.jpeg"/><Relationship Id="rId14" Type="http://schemas.openxmlformats.org/officeDocument/2006/relationships/image" Target="../media/image48.jpeg"/><Relationship Id="rId22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png"/><Relationship Id="rId18" Type="http://schemas.microsoft.com/office/2007/relationships/hdphoto" Target="../media/hdphoto5.wdp"/><Relationship Id="rId3" Type="http://schemas.openxmlformats.org/officeDocument/2006/relationships/image" Target="../media/image57.jpeg"/><Relationship Id="rId21" Type="http://schemas.openxmlformats.org/officeDocument/2006/relationships/image" Target="../media/image73.jpeg"/><Relationship Id="rId7" Type="http://schemas.openxmlformats.org/officeDocument/2006/relationships/image" Target="../media/image61.jpeg"/><Relationship Id="rId12" Type="http://schemas.openxmlformats.org/officeDocument/2006/relationships/image" Target="../media/image65.jpe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9.emf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4.jpeg"/><Relationship Id="rId5" Type="http://schemas.openxmlformats.org/officeDocument/2006/relationships/image" Target="../media/image59.jpeg"/><Relationship Id="rId15" Type="http://schemas.openxmlformats.org/officeDocument/2006/relationships/image" Target="../media/image68.png"/><Relationship Id="rId10" Type="http://schemas.microsoft.com/office/2007/relationships/hdphoto" Target="../media/hdphoto4.wdp"/><Relationship Id="rId19" Type="http://schemas.openxmlformats.org/officeDocument/2006/relationships/image" Target="../media/image71.jpeg"/><Relationship Id="rId4" Type="http://schemas.openxmlformats.org/officeDocument/2006/relationships/image" Target="../media/image58.jpeg"/><Relationship Id="rId9" Type="http://schemas.openxmlformats.org/officeDocument/2006/relationships/image" Target="../media/image63.png"/><Relationship Id="rId14" Type="http://schemas.openxmlformats.org/officeDocument/2006/relationships/image" Target="../media/image67.jpeg"/><Relationship Id="rId22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18" Type="http://schemas.openxmlformats.org/officeDocument/2006/relationships/image" Target="../media/image90.jpeg"/><Relationship Id="rId3" Type="http://schemas.openxmlformats.org/officeDocument/2006/relationships/image" Target="../media/image75.png"/><Relationship Id="rId21" Type="http://schemas.openxmlformats.org/officeDocument/2006/relationships/image" Target="../media/image93.png"/><Relationship Id="rId7" Type="http://schemas.openxmlformats.org/officeDocument/2006/relationships/image" Target="../media/image79.jpeg"/><Relationship Id="rId12" Type="http://schemas.openxmlformats.org/officeDocument/2006/relationships/image" Target="../media/image84.emf"/><Relationship Id="rId17" Type="http://schemas.openxmlformats.org/officeDocument/2006/relationships/image" Target="../media/image89.png"/><Relationship Id="rId25" Type="http://schemas.openxmlformats.org/officeDocument/2006/relationships/image" Target="../media/image35.png"/><Relationship Id="rId2" Type="http://schemas.openxmlformats.org/officeDocument/2006/relationships/image" Target="../media/image74.png"/><Relationship Id="rId16" Type="http://schemas.openxmlformats.org/officeDocument/2006/relationships/image" Target="../media/image88.jpeg"/><Relationship Id="rId20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24" Type="http://schemas.openxmlformats.org/officeDocument/2006/relationships/image" Target="../media/image96.jpeg"/><Relationship Id="rId5" Type="http://schemas.openxmlformats.org/officeDocument/2006/relationships/image" Target="../media/image77.jpeg"/><Relationship Id="rId15" Type="http://schemas.openxmlformats.org/officeDocument/2006/relationships/image" Target="../media/image87.png"/><Relationship Id="rId23" Type="http://schemas.openxmlformats.org/officeDocument/2006/relationships/image" Target="../media/image95.png"/><Relationship Id="rId10" Type="http://schemas.openxmlformats.org/officeDocument/2006/relationships/image" Target="../media/image82.png"/><Relationship Id="rId19" Type="http://schemas.openxmlformats.org/officeDocument/2006/relationships/image" Target="../media/image91.png"/><Relationship Id="rId4" Type="http://schemas.openxmlformats.org/officeDocument/2006/relationships/image" Target="../media/image76.png"/><Relationship Id="rId9" Type="http://schemas.openxmlformats.org/officeDocument/2006/relationships/image" Target="../media/image81.jpeg"/><Relationship Id="rId14" Type="http://schemas.openxmlformats.org/officeDocument/2006/relationships/image" Target="../media/image86.jpeg"/><Relationship Id="rId22" Type="http://schemas.openxmlformats.org/officeDocument/2006/relationships/image" Target="../media/image9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13" Type="http://schemas.openxmlformats.org/officeDocument/2006/relationships/image" Target="../media/image107.jpeg"/><Relationship Id="rId18" Type="http://schemas.openxmlformats.org/officeDocument/2006/relationships/image" Target="../media/image112.png"/><Relationship Id="rId3" Type="http://schemas.openxmlformats.org/officeDocument/2006/relationships/image" Target="../media/image98.png"/><Relationship Id="rId7" Type="http://schemas.openxmlformats.org/officeDocument/2006/relationships/image" Target="../media/image102.jpeg"/><Relationship Id="rId12" Type="http://schemas.microsoft.com/office/2007/relationships/hdphoto" Target="../media/hdphoto6.wdp"/><Relationship Id="rId17" Type="http://schemas.openxmlformats.org/officeDocument/2006/relationships/image" Target="../media/image111.jpeg"/><Relationship Id="rId2" Type="http://schemas.openxmlformats.org/officeDocument/2006/relationships/image" Target="../media/image97.jpeg"/><Relationship Id="rId16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11" Type="http://schemas.openxmlformats.org/officeDocument/2006/relationships/image" Target="../media/image106.png"/><Relationship Id="rId5" Type="http://schemas.openxmlformats.org/officeDocument/2006/relationships/image" Target="../media/image100.jpeg"/><Relationship Id="rId15" Type="http://schemas.openxmlformats.org/officeDocument/2006/relationships/image" Target="../media/image109.jpeg"/><Relationship Id="rId10" Type="http://schemas.openxmlformats.org/officeDocument/2006/relationships/image" Target="../media/image105.jpeg"/><Relationship Id="rId19" Type="http://schemas.openxmlformats.org/officeDocument/2006/relationships/image" Target="../media/image36.png"/><Relationship Id="rId4" Type="http://schemas.openxmlformats.org/officeDocument/2006/relationships/image" Target="../media/image99.jpeg"/><Relationship Id="rId9" Type="http://schemas.openxmlformats.org/officeDocument/2006/relationships/image" Target="../media/image104.png"/><Relationship Id="rId14" Type="http://schemas.openxmlformats.org/officeDocument/2006/relationships/image" Target="../media/image108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22.jpeg"/><Relationship Id="rId18" Type="http://schemas.openxmlformats.org/officeDocument/2006/relationships/image" Target="../media/image127.jpeg"/><Relationship Id="rId3" Type="http://schemas.openxmlformats.org/officeDocument/2006/relationships/image" Target="../media/image114.emf"/><Relationship Id="rId7" Type="http://schemas.openxmlformats.org/officeDocument/2006/relationships/image" Target="../media/image118.png"/><Relationship Id="rId12" Type="http://schemas.openxmlformats.org/officeDocument/2006/relationships/image" Target="../media/image121.png"/><Relationship Id="rId17" Type="http://schemas.openxmlformats.org/officeDocument/2006/relationships/image" Target="../media/image126.jpeg"/><Relationship Id="rId2" Type="http://schemas.openxmlformats.org/officeDocument/2006/relationships/image" Target="../media/image113.png"/><Relationship Id="rId16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11" Type="http://schemas.openxmlformats.org/officeDocument/2006/relationships/image" Target="../media/image120.jpeg"/><Relationship Id="rId5" Type="http://schemas.openxmlformats.org/officeDocument/2006/relationships/image" Target="../media/image116.jpeg"/><Relationship Id="rId15" Type="http://schemas.openxmlformats.org/officeDocument/2006/relationships/image" Target="../media/image124.jpeg"/><Relationship Id="rId10" Type="http://schemas.openxmlformats.org/officeDocument/2006/relationships/image" Target="../media/image98.png"/><Relationship Id="rId19" Type="http://schemas.openxmlformats.org/officeDocument/2006/relationships/image" Target="../media/image128.jpeg"/><Relationship Id="rId4" Type="http://schemas.openxmlformats.org/officeDocument/2006/relationships/image" Target="../media/image115.png"/><Relationship Id="rId9" Type="http://schemas.openxmlformats.org/officeDocument/2006/relationships/image" Target="../media/image119.jpeg"/><Relationship Id="rId14" Type="http://schemas.openxmlformats.org/officeDocument/2006/relationships/image" Target="../media/image1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13" Type="http://schemas.openxmlformats.org/officeDocument/2006/relationships/image" Target="../media/image139.jpeg"/><Relationship Id="rId3" Type="http://schemas.openxmlformats.org/officeDocument/2006/relationships/image" Target="../media/image130.png"/><Relationship Id="rId7" Type="http://schemas.openxmlformats.org/officeDocument/2006/relationships/image" Target="../media/image133.jpeg"/><Relationship Id="rId12" Type="http://schemas.openxmlformats.org/officeDocument/2006/relationships/image" Target="../media/image138.emf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jpeg"/><Relationship Id="rId11" Type="http://schemas.openxmlformats.org/officeDocument/2006/relationships/image" Target="../media/image137.jpeg"/><Relationship Id="rId5" Type="http://schemas.microsoft.com/office/2007/relationships/hdphoto" Target="../media/hdphoto8.wdp"/><Relationship Id="rId15" Type="http://schemas.openxmlformats.org/officeDocument/2006/relationships/image" Target="../media/image36.png"/><Relationship Id="rId10" Type="http://schemas.openxmlformats.org/officeDocument/2006/relationships/image" Target="../media/image136.emf"/><Relationship Id="rId4" Type="http://schemas.openxmlformats.org/officeDocument/2006/relationships/image" Target="../media/image131.png"/><Relationship Id="rId9" Type="http://schemas.openxmlformats.org/officeDocument/2006/relationships/image" Target="../media/image135.jpeg"/><Relationship Id="rId14" Type="http://schemas.openxmlformats.org/officeDocument/2006/relationships/image" Target="../media/image14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3" Type="http://schemas.openxmlformats.org/officeDocument/2006/relationships/image" Target="../media/image141.png"/><Relationship Id="rId7" Type="http://schemas.openxmlformats.org/officeDocument/2006/relationships/image" Target="../media/image1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11" Type="http://schemas.openxmlformats.org/officeDocument/2006/relationships/image" Target="../media/image149.png"/><Relationship Id="rId5" Type="http://schemas.openxmlformats.org/officeDocument/2006/relationships/image" Target="../media/image143.jpeg"/><Relationship Id="rId10" Type="http://schemas.openxmlformats.org/officeDocument/2006/relationships/image" Target="../media/image148.png"/><Relationship Id="rId4" Type="http://schemas.openxmlformats.org/officeDocument/2006/relationships/image" Target="../media/image142.png"/><Relationship Id="rId9" Type="http://schemas.openxmlformats.org/officeDocument/2006/relationships/image" Target="../media/image1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075%20-%20Conf&#233;rence%20du%20district%202017%20-%20Pr&#233;sentation%20district%201790.pptx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png"/><Relationship Id="rId5" Type="http://schemas.openxmlformats.org/officeDocument/2006/relationships/hyperlink" Target="070%20-%20Conf&#233;rence%20du%20district%202017%20-%20Pr&#233;sentation%20district%201750.pptx" TargetMode="External"/><Relationship Id="rId4" Type="http://schemas.openxmlformats.org/officeDocument/2006/relationships/image" Target="../media/image1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3.jpg"/><Relationship Id="rId4" Type="http://schemas.openxmlformats.org/officeDocument/2006/relationships/hyperlink" Target="../Conf&#233;rence%20du%20district%202017%20-%20Ressources/2015%20Attractive.mp4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file:///C:\Program%20Files%20(x86)\Skype\Phone\Skype.exe" TargetMode="External"/><Relationship Id="rId2" Type="http://schemas.openxmlformats.org/officeDocument/2006/relationships/hyperlink" Target="100%20-%20Conf&#233;rence%20du%20district%202017%20-%20Les%20100%20ans%20de%20la%20fondation%20rOTARY.pptx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055%20-%20Conf&#233;rence%20du%20district%202016%20-%20Vid&#233;o.pptx" TargetMode="External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file:///C:\Program%20Files%20(x86)\Skype\Phone\Skype.exe" TargetMode="External"/><Relationship Id="rId2" Type="http://schemas.openxmlformats.org/officeDocument/2006/relationships/hyperlink" Target="110%20-%20Conf&#233;rence%20du%20district%202017%20-%20S'entrainer%20en%20simulation%20pour%20sauver%20et%20mieux%20soigner.pptx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file:///C:\Program%20Files%20(x86)\Skype\Phone\Skype.exe" TargetMode="External"/><Relationship Id="rId2" Type="http://schemas.openxmlformats.org/officeDocument/2006/relationships/hyperlink" Target="115%20-%20Conf&#233;rence%20du%20district%202017%20-%20Dispositif%20mammaire%20Rotary.pptx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file:///C:\Program%20Files%20(x86)\Skype\Phone\Skype.exe" TargetMode="External"/><Relationship Id="rId2" Type="http://schemas.openxmlformats.org/officeDocument/2006/relationships/hyperlink" Target="130%20-%20Conf&#233;rence%20du%20district%202017%20-%20Site%20du%20district%201680.pptx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1.png"/><Relationship Id="rId5" Type="http://schemas.openxmlformats.org/officeDocument/2006/relationships/hyperlink" Target="file:///C:\Program%20Files%20(x86)\Skype\Phone\Skype.exe" TargetMode="External"/><Relationship Id="rId4" Type="http://schemas.openxmlformats.org/officeDocument/2006/relationships/hyperlink" Target="140%20-%20Conf&#233;rence%20du%20district%202017%20-%20Les%20jeunes,%20le%20Rotary%20y%20croit.pptx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file:///C:\Program%20Files%20(x86)\Skype\Phone\Skype.exe" TargetMode="External"/><Relationship Id="rId2" Type="http://schemas.openxmlformats.org/officeDocument/2006/relationships/hyperlink" Target="145%20-%20Conf&#233;rence%20du%20district%202017%20-%20RYLA.pptx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file:///C:\Program%20Files%20(x86)\Skype\Phone\Skype.exe" TargetMode="External"/><Relationship Id="rId2" Type="http://schemas.openxmlformats.org/officeDocument/2006/relationships/hyperlink" Target="150%20-%20Conf&#233;rence%20du%20district%202017%20-%20L'animal%20au%20service%20de%20la%20sant&#233;.pptx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emf"/><Relationship Id="rId2" Type="http://schemas.openxmlformats.org/officeDocument/2006/relationships/hyperlink" Target="file:///C:\Program%20Files%20(x86)\Skype\Phone\Skype.exe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6.emf"/><Relationship Id="rId4" Type="http://schemas.openxmlformats.org/officeDocument/2006/relationships/image" Target="../media/image16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hyperlink" Target="file:///C:\Program%20Files%20(x86)\Skype\Phone\Skype.exe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002%20-%20Thierry%20FALLER%20-%20Pr&#233;sentation%20du%20comit&#233;%20du%20district.ppsx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18" Type="http://schemas.openxmlformats.org/officeDocument/2006/relationships/image" Target="../media/image31.png"/><Relationship Id="rId3" Type="http://schemas.openxmlformats.org/officeDocument/2006/relationships/image" Target="../media/image16.jpeg"/><Relationship Id="rId21" Type="http://schemas.openxmlformats.org/officeDocument/2006/relationships/image" Target="../media/image34.jpeg"/><Relationship Id="rId7" Type="http://schemas.openxmlformats.org/officeDocument/2006/relationships/image" Target="../media/image20.gif"/><Relationship Id="rId12" Type="http://schemas.openxmlformats.org/officeDocument/2006/relationships/image" Target="../media/image25.jpeg"/><Relationship Id="rId17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9.jpe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g"/><Relationship Id="rId15" Type="http://schemas.openxmlformats.org/officeDocument/2006/relationships/image" Target="../media/image28.jpeg"/><Relationship Id="rId10" Type="http://schemas.openxmlformats.org/officeDocument/2006/relationships/image" Target="../media/image23.jpeg"/><Relationship Id="rId19" Type="http://schemas.openxmlformats.org/officeDocument/2006/relationships/image" Target="../media/image32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Relationship Id="rId22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5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algn="ctr"/>
            <a:r>
              <a:rPr lang="fr-FR" sz="4000" dirty="0" smtClean="0"/>
              <a:t>                                CONFERENCE DU DISTRICT 1680</a:t>
            </a:r>
            <a:endParaRPr lang="fr-FR" sz="4000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>
          <a:xfrm>
            <a:off x="711200" y="4611744"/>
            <a:ext cx="8534400" cy="1121512"/>
          </a:xfrm>
        </p:spPr>
        <p:txBody>
          <a:bodyPr>
            <a:normAutofit/>
          </a:bodyPr>
          <a:lstStyle/>
          <a:p>
            <a:r>
              <a:rPr lang="fr-FR" dirty="0" smtClean="0"/>
              <a:t>Michèle SCHULTZ – Gouverneure 2016-2017</a:t>
            </a:r>
          </a:p>
          <a:p>
            <a:r>
              <a:rPr lang="fr-FR" dirty="0" smtClean="0"/>
              <a:t>Colmar </a:t>
            </a:r>
            <a:r>
              <a:rPr lang="fr-FR" dirty="0"/>
              <a:t>– le 8</a:t>
            </a:r>
            <a:r>
              <a:rPr lang="fr-FR" dirty="0" smtClean="0"/>
              <a:t> avril 2017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SECTEUR STRASBOURG – 10 clubs</a:t>
            </a:r>
            <a:endParaRPr lang="fr-FR" dirty="0"/>
          </a:p>
        </p:txBody>
      </p:sp>
      <p:grpSp>
        <p:nvGrpSpPr>
          <p:cNvPr id="55" name="Groupe 54"/>
          <p:cNvGrpSpPr/>
          <p:nvPr/>
        </p:nvGrpSpPr>
        <p:grpSpPr>
          <a:xfrm>
            <a:off x="6433772" y="3629063"/>
            <a:ext cx="2187088" cy="2120897"/>
            <a:chOff x="6531701" y="3629063"/>
            <a:chExt cx="2187088" cy="2120897"/>
          </a:xfrm>
        </p:grpSpPr>
        <p:sp>
          <p:nvSpPr>
            <p:cNvPr id="57" name="ZoneTexte 56"/>
            <p:cNvSpPr txBox="1"/>
            <p:nvPr/>
          </p:nvSpPr>
          <p:spPr>
            <a:xfrm>
              <a:off x="6531701" y="5103629"/>
              <a:ext cx="218708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D4C95"/>
                  </a:solidFill>
                </a:rPr>
                <a:t>RC </a:t>
              </a:r>
              <a:r>
                <a:rPr lang="fr-FR" sz="1200" dirty="0" smtClean="0">
                  <a:solidFill>
                    <a:srgbClr val="0D4C95"/>
                  </a:solidFill>
                </a:rPr>
                <a:t>STRASBOURG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OUEST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Pierre HALLER</a:t>
              </a:r>
            </a:p>
          </p:txBody>
        </p:sp>
        <p:grpSp>
          <p:nvGrpSpPr>
            <p:cNvPr id="37" name="Groupe 36"/>
            <p:cNvGrpSpPr/>
            <p:nvPr/>
          </p:nvGrpSpPr>
          <p:grpSpPr>
            <a:xfrm>
              <a:off x="6704142" y="3629063"/>
              <a:ext cx="1842207" cy="1260000"/>
              <a:chOff x="6589351" y="3629063"/>
              <a:chExt cx="1842207" cy="1260000"/>
            </a:xfrm>
          </p:grpSpPr>
          <p:pic>
            <p:nvPicPr>
              <p:cNvPr id="45" name="Image 44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89351" y="3629063"/>
                <a:ext cx="1326316" cy="1260000"/>
              </a:xfrm>
              <a:prstGeom prst="rect">
                <a:avLst/>
              </a:prstGeom>
            </p:spPr>
          </p:pic>
          <p:pic>
            <p:nvPicPr>
              <p:cNvPr id="18" name="Image 17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591558" y="3629063"/>
                <a:ext cx="840000" cy="1260000"/>
              </a:xfrm>
              <a:prstGeom prst="rect">
                <a:avLst/>
              </a:prstGeom>
            </p:spPr>
          </p:pic>
        </p:grpSp>
      </p:grpSp>
      <p:grpSp>
        <p:nvGrpSpPr>
          <p:cNvPr id="50" name="Groupe 49"/>
          <p:cNvGrpSpPr/>
          <p:nvPr/>
        </p:nvGrpSpPr>
        <p:grpSpPr>
          <a:xfrm>
            <a:off x="4365072" y="3629063"/>
            <a:ext cx="2016224" cy="2158484"/>
            <a:chOff x="4460386" y="3629063"/>
            <a:chExt cx="2016224" cy="2158484"/>
          </a:xfrm>
        </p:grpSpPr>
        <p:sp>
          <p:nvSpPr>
            <p:cNvPr id="52" name="ZoneTexte 51"/>
            <p:cNvSpPr txBox="1"/>
            <p:nvPr/>
          </p:nvSpPr>
          <p:spPr>
            <a:xfrm>
              <a:off x="4460386" y="5141216"/>
              <a:ext cx="201622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D4C95"/>
                  </a:solidFill>
                </a:rPr>
                <a:t>RC STRASBOURG </a:t>
              </a:r>
              <a:endParaRPr lang="fr-FR" sz="1200" dirty="0" smtClean="0">
                <a:solidFill>
                  <a:srgbClr val="0D4C95"/>
                </a:solidFill>
              </a:endParaRP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NORD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Roger BLUMSTEIN</a:t>
              </a:r>
            </a:p>
          </p:txBody>
        </p:sp>
        <p:grpSp>
          <p:nvGrpSpPr>
            <p:cNvPr id="38" name="Groupe 37"/>
            <p:cNvGrpSpPr/>
            <p:nvPr/>
          </p:nvGrpSpPr>
          <p:grpSpPr>
            <a:xfrm>
              <a:off x="4481982" y="3629063"/>
              <a:ext cx="1973033" cy="1260000"/>
              <a:chOff x="4481982" y="3629063"/>
              <a:chExt cx="1973033" cy="1260000"/>
            </a:xfrm>
          </p:grpSpPr>
          <p:pic>
            <p:nvPicPr>
              <p:cNvPr id="20" name="Image 19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510015" y="3629063"/>
                <a:ext cx="945000" cy="1260000"/>
              </a:xfrm>
              <a:prstGeom prst="rect">
                <a:avLst/>
              </a:prstGeom>
            </p:spPr>
          </p:pic>
          <p:pic>
            <p:nvPicPr>
              <p:cNvPr id="12" name="Image 11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481982" y="3629063"/>
                <a:ext cx="892500" cy="1260000"/>
              </a:xfrm>
              <a:prstGeom prst="rect">
                <a:avLst/>
              </a:prstGeom>
            </p:spPr>
          </p:pic>
        </p:grpSp>
      </p:grpSp>
      <p:grpSp>
        <p:nvGrpSpPr>
          <p:cNvPr id="29" name="Groupe 28"/>
          <p:cNvGrpSpPr/>
          <p:nvPr/>
        </p:nvGrpSpPr>
        <p:grpSpPr>
          <a:xfrm>
            <a:off x="4531748" y="1194654"/>
            <a:ext cx="2016224" cy="1865014"/>
            <a:chOff x="4398967" y="1194654"/>
            <a:chExt cx="2016224" cy="1865014"/>
          </a:xfrm>
        </p:grpSpPr>
        <p:sp>
          <p:nvSpPr>
            <p:cNvPr id="30" name="ZoneTexte 29"/>
            <p:cNvSpPr txBox="1"/>
            <p:nvPr/>
          </p:nvSpPr>
          <p:spPr>
            <a:xfrm>
              <a:off x="4398967" y="2598003"/>
              <a:ext cx="201622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D4C95"/>
                  </a:solidFill>
                </a:rPr>
                <a:t>RC STRASBOURG</a:t>
              </a:r>
              <a:endParaRPr lang="fr-FR" sz="1200" dirty="0" smtClean="0">
                <a:solidFill>
                  <a:srgbClr val="0D4C95"/>
                </a:solidFill>
              </a:endParaRP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François SCHMUTZ</a:t>
              </a:r>
            </a:p>
          </p:txBody>
        </p:sp>
        <p:grpSp>
          <p:nvGrpSpPr>
            <p:cNvPr id="22" name="Groupe 21"/>
            <p:cNvGrpSpPr/>
            <p:nvPr/>
          </p:nvGrpSpPr>
          <p:grpSpPr>
            <a:xfrm>
              <a:off x="4424264" y="1194654"/>
              <a:ext cx="1965631" cy="1260000"/>
              <a:chOff x="4388076" y="1194654"/>
              <a:chExt cx="1965631" cy="1260000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420152" y="1194654"/>
                <a:ext cx="933555" cy="1260000"/>
              </a:xfrm>
              <a:prstGeom prst="rect">
                <a:avLst/>
              </a:prstGeom>
            </p:spPr>
          </p:pic>
          <p:pic>
            <p:nvPicPr>
              <p:cNvPr id="3" name="Image 2"/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388076" y="1194654"/>
                <a:ext cx="905625" cy="1260000"/>
              </a:xfrm>
              <a:prstGeom prst="rect">
                <a:avLst/>
              </a:prstGeom>
            </p:spPr>
          </p:pic>
        </p:grpSp>
      </p:grpSp>
      <p:grpSp>
        <p:nvGrpSpPr>
          <p:cNvPr id="56" name="Groupe 55"/>
          <p:cNvGrpSpPr/>
          <p:nvPr/>
        </p:nvGrpSpPr>
        <p:grpSpPr>
          <a:xfrm>
            <a:off x="8673337" y="3629063"/>
            <a:ext cx="2045830" cy="2158484"/>
            <a:chOff x="8673337" y="3629063"/>
            <a:chExt cx="2045830" cy="2158484"/>
          </a:xfrm>
        </p:grpSpPr>
        <p:sp>
          <p:nvSpPr>
            <p:cNvPr id="61" name="ZoneTexte 60"/>
            <p:cNvSpPr txBox="1"/>
            <p:nvPr/>
          </p:nvSpPr>
          <p:spPr>
            <a:xfrm>
              <a:off x="8683532" y="5141216"/>
              <a:ext cx="202544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D4C95"/>
                  </a:solidFill>
                </a:rPr>
                <a:t>RC </a:t>
              </a:r>
              <a:r>
                <a:rPr lang="fr-FR" sz="1200" dirty="0" smtClean="0">
                  <a:solidFill>
                    <a:srgbClr val="0D4C95"/>
                  </a:solidFill>
                </a:rPr>
                <a:t>STRASBOURG 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SUD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Hélène KUTTRUF</a:t>
              </a:r>
            </a:p>
          </p:txBody>
        </p:sp>
        <p:grpSp>
          <p:nvGrpSpPr>
            <p:cNvPr id="34" name="Groupe 33"/>
            <p:cNvGrpSpPr/>
            <p:nvPr/>
          </p:nvGrpSpPr>
          <p:grpSpPr>
            <a:xfrm>
              <a:off x="8673337" y="3629063"/>
              <a:ext cx="2045830" cy="1260000"/>
              <a:chOff x="8705739" y="3629063"/>
              <a:chExt cx="2045830" cy="1260000"/>
            </a:xfrm>
          </p:grpSpPr>
          <p:pic>
            <p:nvPicPr>
              <p:cNvPr id="2" name="Image 1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64091" y="3629063"/>
                <a:ext cx="887478" cy="126000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705739" y="3629063"/>
                <a:ext cx="1042759" cy="1260000"/>
              </a:xfrm>
              <a:prstGeom prst="rect">
                <a:avLst/>
              </a:prstGeom>
            </p:spPr>
          </p:pic>
        </p:grpSp>
      </p:grpSp>
      <p:grpSp>
        <p:nvGrpSpPr>
          <p:cNvPr id="51" name="Groupe 50"/>
          <p:cNvGrpSpPr/>
          <p:nvPr/>
        </p:nvGrpSpPr>
        <p:grpSpPr>
          <a:xfrm>
            <a:off x="2296372" y="3629063"/>
            <a:ext cx="2016224" cy="2147396"/>
            <a:chOff x="2260740" y="3629063"/>
            <a:chExt cx="2016224" cy="2147396"/>
          </a:xfrm>
        </p:grpSpPr>
        <p:sp>
          <p:nvSpPr>
            <p:cNvPr id="74" name="ZoneTexte 73"/>
            <p:cNvSpPr txBox="1"/>
            <p:nvPr/>
          </p:nvSpPr>
          <p:spPr>
            <a:xfrm>
              <a:off x="2260740" y="5130128"/>
              <a:ext cx="201622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D4C95"/>
                  </a:solidFill>
                </a:rPr>
                <a:t>RC STRASBOURG </a:t>
              </a:r>
              <a:r>
                <a:rPr lang="fr-FR" sz="1200" dirty="0" smtClean="0">
                  <a:solidFill>
                    <a:srgbClr val="0D4C95"/>
                  </a:solidFill>
                </a:rPr>
                <a:t>KLEBER</a:t>
              </a:r>
            </a:p>
            <a:p>
              <a:pPr algn="ctr"/>
              <a:r>
                <a:rPr lang="fr-FR" sz="1200" dirty="0">
                  <a:solidFill>
                    <a:srgbClr val="0D4C95"/>
                  </a:solidFill>
                </a:rPr>
                <a:t>Serge ASTRUC</a:t>
              </a:r>
            </a:p>
          </p:txBody>
        </p:sp>
        <p:grpSp>
          <p:nvGrpSpPr>
            <p:cNvPr id="40" name="Groupe 39"/>
            <p:cNvGrpSpPr/>
            <p:nvPr/>
          </p:nvGrpSpPr>
          <p:grpSpPr>
            <a:xfrm>
              <a:off x="2371106" y="3629063"/>
              <a:ext cx="1795492" cy="1260000"/>
              <a:chOff x="2459899" y="3629063"/>
              <a:chExt cx="1795492" cy="1260000"/>
            </a:xfrm>
          </p:grpSpPr>
          <p:pic>
            <p:nvPicPr>
              <p:cNvPr id="10" name="E5F26CC4-D7D0-495A-8D50-100511AEFB37" descr="DF5EC5DB18DDC64DB3E251E4C81F7FA1@owa"/>
              <p:cNvPicPr>
                <a:picLocks noChangeAspect="1" noChangeArrowheads="1"/>
              </p:cNvPicPr>
              <p:nvPr/>
            </p:nvPicPr>
            <p:blipFill rotWithShape="1"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510362" y="3629063"/>
                <a:ext cx="745029" cy="12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Image 10"/>
              <p:cNvPicPr>
                <a:picLocks noChangeAspect="1"/>
              </p:cNvPicPr>
              <p:nvPr/>
            </p:nvPicPr>
            <p:blipFill rotWithShape="1"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459899" y="3629063"/>
                <a:ext cx="921493" cy="1260000"/>
              </a:xfrm>
              <a:prstGeom prst="rect">
                <a:avLst/>
              </a:prstGeom>
            </p:spPr>
          </p:pic>
        </p:grpSp>
      </p:grpSp>
      <p:grpSp>
        <p:nvGrpSpPr>
          <p:cNvPr id="16" name="Groupe 15"/>
          <p:cNvGrpSpPr/>
          <p:nvPr/>
        </p:nvGrpSpPr>
        <p:grpSpPr>
          <a:xfrm>
            <a:off x="10416480" y="1146208"/>
            <a:ext cx="1839573" cy="3344566"/>
            <a:chOff x="10416480" y="1146208"/>
            <a:chExt cx="1839573" cy="3344566"/>
          </a:xfrm>
        </p:grpSpPr>
        <p:sp>
          <p:nvSpPr>
            <p:cNvPr id="8" name="ZoneTexte 7"/>
            <p:cNvSpPr txBox="1"/>
            <p:nvPr/>
          </p:nvSpPr>
          <p:spPr>
            <a:xfrm>
              <a:off x="10416480" y="2674892"/>
              <a:ext cx="1839573" cy="18158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0D4C95"/>
                  </a:solidFill>
                </a:rPr>
                <a:t>ADG</a:t>
              </a:r>
            </a:p>
            <a:p>
              <a:pPr algn="ctr"/>
              <a:r>
                <a:rPr lang="fr-FR" sz="2000" b="1" dirty="0" smtClean="0">
                  <a:solidFill>
                    <a:srgbClr val="0D4C95"/>
                  </a:solidFill>
                </a:rPr>
                <a:t>François</a:t>
              </a:r>
            </a:p>
            <a:p>
              <a:pPr algn="ctr"/>
              <a:r>
                <a:rPr lang="fr-FR" sz="2000" b="1" dirty="0" smtClean="0">
                  <a:solidFill>
                    <a:srgbClr val="0D4C95"/>
                  </a:solidFill>
                </a:rPr>
                <a:t>BOUTELOUP</a:t>
              </a:r>
            </a:p>
            <a:p>
              <a:pPr algn="ctr"/>
              <a:r>
                <a:rPr lang="fr-FR" sz="1600" dirty="0" smtClean="0">
                  <a:solidFill>
                    <a:srgbClr val="0D4C95"/>
                  </a:solidFill>
                </a:rPr>
                <a:t>RC STRASBOURG</a:t>
              </a:r>
            </a:p>
            <a:p>
              <a:pPr algn="ctr"/>
              <a:r>
                <a:rPr lang="fr-FR" sz="1600" dirty="0" smtClean="0">
                  <a:solidFill>
                    <a:srgbClr val="0D4C95"/>
                  </a:solidFill>
                </a:rPr>
                <a:t>KLEBER</a:t>
              </a:r>
            </a:p>
          </p:txBody>
        </p:sp>
        <p:pic>
          <p:nvPicPr>
            <p:cNvPr id="41" name="Picture 2" descr="D:\Joëlle\Documents\ROTARY\Rotary 2016-2017\District\Secrétariat\brochure\BOUTELOUP.jpg"/>
            <p:cNvPicPr>
              <a:picLocks noChangeAspect="1" noChangeArrowheads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751569" y="1146208"/>
              <a:ext cx="1169395" cy="1440000"/>
            </a:xfrm>
            <a:prstGeom prst="rect">
              <a:avLst/>
            </a:prstGeom>
            <a:noFill/>
          </p:spPr>
        </p:pic>
      </p:grpSp>
      <p:grpSp>
        <p:nvGrpSpPr>
          <p:cNvPr id="27" name="Groupe 26"/>
          <p:cNvGrpSpPr/>
          <p:nvPr/>
        </p:nvGrpSpPr>
        <p:grpSpPr>
          <a:xfrm>
            <a:off x="2505562" y="1194654"/>
            <a:ext cx="2016224" cy="1860421"/>
            <a:chOff x="2351836" y="1194654"/>
            <a:chExt cx="2016224" cy="1860421"/>
          </a:xfrm>
        </p:grpSpPr>
        <p:sp>
          <p:nvSpPr>
            <p:cNvPr id="13" name="ZoneTexte 12"/>
            <p:cNvSpPr txBox="1"/>
            <p:nvPr/>
          </p:nvSpPr>
          <p:spPr>
            <a:xfrm>
              <a:off x="2351836" y="2593410"/>
              <a:ext cx="201622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D4C95"/>
                  </a:solidFill>
                </a:rPr>
                <a:t>RC </a:t>
              </a:r>
              <a:r>
                <a:rPr lang="fr-FR" sz="1200" dirty="0" smtClean="0">
                  <a:solidFill>
                    <a:srgbClr val="0D4C95"/>
                  </a:solidFill>
                </a:rPr>
                <a:t>SCHILTIGHEIM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Alexandre DUBS</a:t>
              </a:r>
            </a:p>
          </p:txBody>
        </p:sp>
        <p:grpSp>
          <p:nvGrpSpPr>
            <p:cNvPr id="21" name="Groupe 20"/>
            <p:cNvGrpSpPr/>
            <p:nvPr/>
          </p:nvGrpSpPr>
          <p:grpSpPr>
            <a:xfrm>
              <a:off x="2403031" y="1194654"/>
              <a:ext cx="1913834" cy="1260000"/>
              <a:chOff x="2315382" y="1194654"/>
              <a:chExt cx="1913834" cy="1260000"/>
            </a:xfrm>
          </p:grpSpPr>
          <p:pic>
            <p:nvPicPr>
              <p:cNvPr id="3076" name="41419918-5361-4E20-9A17-7054EEF5A2F0" descr="FBCF332A-B81C-4C70-82DB-E0C5DEF8A869@lan"/>
              <p:cNvPicPr>
                <a:picLocks noChangeAspect="1" noChangeArrowheads="1"/>
              </p:cNvPicPr>
              <p:nvPr/>
            </p:nvPicPr>
            <p:blipFill rotWithShape="1"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314880" y="1194654"/>
                <a:ext cx="914336" cy="126000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Image 6"/>
              <p:cNvPicPr>
                <a:picLocks noChangeAspect="1"/>
              </p:cNvPicPr>
              <p:nvPr/>
            </p:nvPicPr>
            <p:blipFill rotWithShape="1"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315382" y="1194654"/>
                <a:ext cx="905122" cy="1260000"/>
              </a:xfrm>
              <a:prstGeom prst="rect">
                <a:avLst/>
              </a:prstGeom>
            </p:spPr>
          </p:pic>
        </p:grpSp>
      </p:grpSp>
      <p:grpSp>
        <p:nvGrpSpPr>
          <p:cNvPr id="32" name="Groupe 31"/>
          <p:cNvGrpSpPr/>
          <p:nvPr/>
        </p:nvGrpSpPr>
        <p:grpSpPr>
          <a:xfrm>
            <a:off x="6557934" y="1194654"/>
            <a:ext cx="2016224" cy="2054570"/>
            <a:chOff x="6542024" y="1194654"/>
            <a:chExt cx="2016224" cy="2054570"/>
          </a:xfrm>
        </p:grpSpPr>
        <p:sp>
          <p:nvSpPr>
            <p:cNvPr id="71" name="ZoneTexte 70"/>
            <p:cNvSpPr txBox="1"/>
            <p:nvPr/>
          </p:nvSpPr>
          <p:spPr>
            <a:xfrm>
              <a:off x="6542024" y="2602893"/>
              <a:ext cx="201622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D4C95"/>
                  </a:solidFill>
                </a:rPr>
                <a:t>RC STRASBOURG DROIT DE </a:t>
              </a:r>
              <a:r>
                <a:rPr lang="fr-FR" sz="1200" dirty="0" smtClean="0">
                  <a:solidFill>
                    <a:srgbClr val="0D4C95"/>
                  </a:solidFill>
                </a:rPr>
                <a:t>L'HOMME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Christian WILHELM</a:t>
              </a:r>
            </a:p>
          </p:txBody>
        </p:sp>
        <p:grpSp>
          <p:nvGrpSpPr>
            <p:cNvPr id="23" name="Groupe 22"/>
            <p:cNvGrpSpPr/>
            <p:nvPr/>
          </p:nvGrpSpPr>
          <p:grpSpPr>
            <a:xfrm>
              <a:off x="6596188" y="1194654"/>
              <a:ext cx="1907897" cy="1260000"/>
              <a:chOff x="6594243" y="1194654"/>
              <a:chExt cx="1907897" cy="1260000"/>
            </a:xfrm>
          </p:grpSpPr>
          <p:pic>
            <p:nvPicPr>
              <p:cNvPr id="31" name="68F1EDEB-6560-4B1E-A6FF-6DB0AA81D27B" descr="8B99D443-4D24-40C7-A9B9-35154DD7BE69@home"/>
              <p:cNvPicPr>
                <a:picLocks noChangeAspect="1" noChangeArrowheads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10477" y="1194654"/>
                <a:ext cx="891663" cy="12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Image 13"/>
              <p:cNvPicPr>
                <a:picLocks noChangeAspect="1"/>
              </p:cNvPicPr>
              <p:nvPr/>
            </p:nvPicPr>
            <p:blipFill rotWithShape="1">
              <a:blip r:embed="rId16" cstate="email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594243" y="1194654"/>
                <a:ext cx="866250" cy="1260000"/>
              </a:xfrm>
              <a:prstGeom prst="rect">
                <a:avLst/>
              </a:prstGeom>
            </p:spPr>
          </p:pic>
        </p:grpSp>
      </p:grpSp>
      <p:grpSp>
        <p:nvGrpSpPr>
          <p:cNvPr id="33" name="Groupe 32"/>
          <p:cNvGrpSpPr/>
          <p:nvPr/>
        </p:nvGrpSpPr>
        <p:grpSpPr>
          <a:xfrm>
            <a:off x="8584120" y="1194654"/>
            <a:ext cx="2016224" cy="2045087"/>
            <a:chOff x="8584120" y="1194654"/>
            <a:chExt cx="2016224" cy="2045087"/>
          </a:xfrm>
        </p:grpSpPr>
        <p:sp>
          <p:nvSpPr>
            <p:cNvPr id="39" name="ZoneTexte 38"/>
            <p:cNvSpPr txBox="1"/>
            <p:nvPr/>
          </p:nvSpPr>
          <p:spPr>
            <a:xfrm>
              <a:off x="8584120" y="2593410"/>
              <a:ext cx="201622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D4C95"/>
                  </a:solidFill>
                </a:rPr>
                <a:t>RC </a:t>
              </a:r>
              <a:r>
                <a:rPr lang="fr-FR" sz="1200" dirty="0" smtClean="0">
                  <a:solidFill>
                    <a:srgbClr val="0D4C95"/>
                  </a:solidFill>
                </a:rPr>
                <a:t>STRASBOURG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EST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Jean SERRATS</a:t>
              </a:r>
            </a:p>
          </p:txBody>
        </p:sp>
        <p:grpSp>
          <p:nvGrpSpPr>
            <p:cNvPr id="24" name="Groupe 23"/>
            <p:cNvGrpSpPr/>
            <p:nvPr/>
          </p:nvGrpSpPr>
          <p:grpSpPr>
            <a:xfrm>
              <a:off x="8660878" y="1194654"/>
              <a:ext cx="1862709" cy="1260000"/>
              <a:chOff x="8708656" y="1194654"/>
              <a:chExt cx="1862709" cy="1260000"/>
            </a:xfrm>
          </p:grpSpPr>
          <p:pic>
            <p:nvPicPr>
              <p:cNvPr id="19" name="Image 18"/>
              <p:cNvPicPr>
                <a:picLocks noChangeAspect="1"/>
              </p:cNvPicPr>
              <p:nvPr/>
            </p:nvPicPr>
            <p:blipFill rotWithShape="1">
              <a:blip r:embed="rId18" cstate="email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790713" y="1194654"/>
                <a:ext cx="780652" cy="1260000"/>
              </a:xfrm>
              <a:prstGeom prst="rect">
                <a:avLst/>
              </a:prstGeom>
            </p:spPr>
          </p:pic>
          <p:pic>
            <p:nvPicPr>
              <p:cNvPr id="15" name="Image 14"/>
              <p:cNvPicPr>
                <a:picLocks noChangeAspect="1"/>
              </p:cNvPicPr>
              <p:nvPr/>
            </p:nvPicPr>
            <p:blipFill rotWithShape="1">
              <a:blip r:embed="rId20" cstate="email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saturation sat="66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708656" y="1194654"/>
                <a:ext cx="945000" cy="1260000"/>
              </a:xfrm>
              <a:prstGeom prst="rect">
                <a:avLst/>
              </a:prstGeom>
            </p:spPr>
          </p:pic>
        </p:grpSp>
      </p:grpSp>
      <p:grpSp>
        <p:nvGrpSpPr>
          <p:cNvPr id="54" name="Groupe 53"/>
          <p:cNvGrpSpPr/>
          <p:nvPr/>
        </p:nvGrpSpPr>
        <p:grpSpPr>
          <a:xfrm>
            <a:off x="227671" y="3629063"/>
            <a:ext cx="2016224" cy="2123044"/>
            <a:chOff x="227671" y="3629063"/>
            <a:chExt cx="2016224" cy="2123044"/>
          </a:xfrm>
        </p:grpSpPr>
        <p:sp>
          <p:nvSpPr>
            <p:cNvPr id="43" name="ZoneTexte 42"/>
            <p:cNvSpPr txBox="1"/>
            <p:nvPr/>
          </p:nvSpPr>
          <p:spPr>
            <a:xfrm>
              <a:off x="227671" y="5105776"/>
              <a:ext cx="201622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RC STRASBOURG EUROPE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Marie-Ange REBERT</a:t>
              </a:r>
            </a:p>
          </p:txBody>
        </p:sp>
        <p:grpSp>
          <p:nvGrpSpPr>
            <p:cNvPr id="47" name="Groupe 46"/>
            <p:cNvGrpSpPr/>
            <p:nvPr/>
          </p:nvGrpSpPr>
          <p:grpSpPr>
            <a:xfrm>
              <a:off x="285797" y="3629063"/>
              <a:ext cx="1899973" cy="1260000"/>
              <a:chOff x="295424" y="3629063"/>
              <a:chExt cx="1899973" cy="1260000"/>
            </a:xfrm>
          </p:grpSpPr>
          <p:pic>
            <p:nvPicPr>
              <p:cNvPr id="28" name="Image 27"/>
              <p:cNvPicPr>
                <a:picLocks noChangeAspect="1"/>
              </p:cNvPicPr>
              <p:nvPr/>
            </p:nvPicPr>
            <p:blipFill rotWithShape="1">
              <a:blip r:embed="rId2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6200000">
                <a:off x="1127897" y="3821563"/>
                <a:ext cx="1260000" cy="875000"/>
              </a:xfrm>
              <a:prstGeom prst="rect">
                <a:avLst/>
              </a:prstGeom>
            </p:spPr>
          </p:pic>
          <p:pic>
            <p:nvPicPr>
              <p:cNvPr id="1027" name="Picture 3" descr="P1060944"/>
              <p:cNvPicPr>
                <a:picLocks noChangeAspect="1" noChangeArrowheads="1"/>
              </p:cNvPicPr>
              <p:nvPr/>
            </p:nvPicPr>
            <p:blipFill rotWithShape="1">
              <a:blip r:embed="rId2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95424" y="3629063"/>
                <a:ext cx="913401" cy="1260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35" name="Groupe 34"/>
          <p:cNvGrpSpPr/>
          <p:nvPr/>
        </p:nvGrpSpPr>
        <p:grpSpPr>
          <a:xfrm>
            <a:off x="-45420" y="1210713"/>
            <a:ext cx="2541020" cy="2033621"/>
            <a:chOff x="-45420" y="1210713"/>
            <a:chExt cx="2541020" cy="2033621"/>
          </a:xfrm>
        </p:grpSpPr>
        <p:grpSp>
          <p:nvGrpSpPr>
            <p:cNvPr id="25" name="Groupe 24"/>
            <p:cNvGrpSpPr/>
            <p:nvPr/>
          </p:nvGrpSpPr>
          <p:grpSpPr>
            <a:xfrm>
              <a:off x="-45420" y="1476932"/>
              <a:ext cx="2541020" cy="1767402"/>
              <a:chOff x="128266" y="1476932"/>
              <a:chExt cx="2541020" cy="1767402"/>
            </a:xfrm>
          </p:grpSpPr>
          <p:sp>
            <p:nvSpPr>
              <p:cNvPr id="9" name="ZoneTexte 8"/>
              <p:cNvSpPr txBox="1"/>
              <p:nvPr/>
            </p:nvSpPr>
            <p:spPr>
              <a:xfrm>
                <a:off x="128266" y="2598003"/>
                <a:ext cx="2541020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dirty="0">
                    <a:solidFill>
                      <a:srgbClr val="0D4C95"/>
                    </a:solidFill>
                  </a:rPr>
                  <a:t>RC </a:t>
                </a:r>
                <a:r>
                  <a:rPr lang="fr-FR" sz="1200" dirty="0" smtClean="0">
                    <a:solidFill>
                      <a:srgbClr val="0D4C95"/>
                    </a:solidFill>
                  </a:rPr>
                  <a:t>ILLKIRCH-GRAFFENSTADEN INNOVATION</a:t>
                </a:r>
              </a:p>
              <a:p>
                <a:pPr algn="ctr"/>
                <a:r>
                  <a:rPr lang="fr-FR" sz="1200" dirty="0" smtClean="0">
                    <a:solidFill>
                      <a:srgbClr val="0D4C95"/>
                    </a:solidFill>
                  </a:rPr>
                  <a:t>Jeannine KIRCHER</a:t>
                </a:r>
              </a:p>
            </p:txBody>
          </p:sp>
          <p:pic>
            <p:nvPicPr>
              <p:cNvPr id="1026" name="769D2CA3-2118-45DD-BCEA-C77EDC36FF9B" descr="95941C34-397F-45A9-8268-9BAED56A9ACE"/>
              <p:cNvPicPr>
                <a:picLocks noChangeAspect="1" noChangeArrowheads="1"/>
              </p:cNvPicPr>
              <p:nvPr/>
            </p:nvPicPr>
            <p:blipFill>
              <a:blip r:embed="rId2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4171" y="1476932"/>
                <a:ext cx="1080000" cy="7116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6" name="Image 25"/>
            <p:cNvPicPr>
              <a:picLocks noChangeAspect="1"/>
            </p:cNvPicPr>
            <p:nvPr/>
          </p:nvPicPr>
          <p:blipFill rotWithShape="1"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5605" y="1210713"/>
              <a:ext cx="1017692" cy="1260000"/>
            </a:xfrm>
            <a:prstGeom prst="rect">
              <a:avLst/>
            </a:prstGeom>
          </p:spPr>
        </p:pic>
      </p:grpSp>
      <p:pic>
        <p:nvPicPr>
          <p:cNvPr id="58" name="Image 57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3743" y="5733376"/>
            <a:ext cx="326146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SECTEUR CENTRE-ALSACE – 8 clubs</a:t>
            </a:r>
            <a:endParaRPr lang="fr-FR" dirty="0"/>
          </a:p>
        </p:txBody>
      </p:sp>
      <p:grpSp>
        <p:nvGrpSpPr>
          <p:cNvPr id="58" name="Groupe 57"/>
          <p:cNvGrpSpPr/>
          <p:nvPr/>
        </p:nvGrpSpPr>
        <p:grpSpPr>
          <a:xfrm>
            <a:off x="10549555" y="1173640"/>
            <a:ext cx="1665378" cy="2939234"/>
            <a:chOff x="10549555" y="1173640"/>
            <a:chExt cx="1665378" cy="2939234"/>
          </a:xfrm>
        </p:grpSpPr>
        <p:sp>
          <p:nvSpPr>
            <p:cNvPr id="8" name="ZoneTexte 7"/>
            <p:cNvSpPr txBox="1"/>
            <p:nvPr/>
          </p:nvSpPr>
          <p:spPr>
            <a:xfrm>
              <a:off x="10549555" y="2789435"/>
              <a:ext cx="1665378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0D4C95"/>
                  </a:solidFill>
                </a:rPr>
                <a:t>ADG</a:t>
              </a:r>
            </a:p>
            <a:p>
              <a:pPr algn="ctr"/>
              <a:r>
                <a:rPr lang="fr-FR" sz="2000" b="1" dirty="0" err="1">
                  <a:solidFill>
                    <a:srgbClr val="0D4C95"/>
                  </a:solidFill>
                </a:rPr>
                <a:t>Plamen</a:t>
              </a:r>
              <a:r>
                <a:rPr lang="fr-FR" sz="2000" b="1" dirty="0">
                  <a:solidFill>
                    <a:srgbClr val="0D4C95"/>
                  </a:solidFill>
                </a:rPr>
                <a:t> </a:t>
              </a:r>
              <a:r>
                <a:rPr lang="fr-FR" sz="2000" b="1" dirty="0" smtClean="0">
                  <a:solidFill>
                    <a:srgbClr val="0D4C95"/>
                  </a:solidFill>
                </a:rPr>
                <a:t>MIHALEV</a:t>
              </a:r>
            </a:p>
            <a:p>
              <a:pPr algn="ctr"/>
              <a:r>
                <a:rPr lang="fr-FR" sz="1600" dirty="0" smtClean="0">
                  <a:solidFill>
                    <a:srgbClr val="0D4C95"/>
                  </a:solidFill>
                </a:rPr>
                <a:t>RC COLMAR</a:t>
              </a:r>
            </a:p>
          </p:txBody>
        </p:sp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0662244" y="1383094"/>
              <a:ext cx="1440000" cy="1021091"/>
            </a:xfrm>
            <a:prstGeom prst="rect">
              <a:avLst/>
            </a:prstGeom>
          </p:spPr>
        </p:pic>
      </p:grpSp>
      <p:grpSp>
        <p:nvGrpSpPr>
          <p:cNvPr id="56" name="Groupe 55"/>
          <p:cNvGrpSpPr/>
          <p:nvPr/>
        </p:nvGrpSpPr>
        <p:grpSpPr>
          <a:xfrm>
            <a:off x="8517894" y="3520492"/>
            <a:ext cx="2151612" cy="1996740"/>
            <a:chOff x="8678114" y="3520492"/>
            <a:chExt cx="2151612" cy="1996740"/>
          </a:xfrm>
        </p:grpSpPr>
        <p:sp>
          <p:nvSpPr>
            <p:cNvPr id="61" name="ZoneTexte 60"/>
            <p:cNvSpPr txBox="1"/>
            <p:nvPr/>
          </p:nvSpPr>
          <p:spPr>
            <a:xfrm>
              <a:off x="8678114" y="4870901"/>
              <a:ext cx="2151612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D4C95"/>
                  </a:solidFill>
                </a:rPr>
                <a:t>RC </a:t>
              </a:r>
              <a:r>
                <a:rPr lang="fr-FR" sz="1200" dirty="0" smtClean="0">
                  <a:solidFill>
                    <a:srgbClr val="0D4C95"/>
                  </a:solidFill>
                </a:rPr>
                <a:t>SELESTAT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CENTRE ALSACE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Frédérique MOZZICONACCI</a:t>
              </a:r>
            </a:p>
          </p:txBody>
        </p:sp>
        <p:grpSp>
          <p:nvGrpSpPr>
            <p:cNvPr id="48" name="Groupe 47"/>
            <p:cNvGrpSpPr/>
            <p:nvPr/>
          </p:nvGrpSpPr>
          <p:grpSpPr>
            <a:xfrm>
              <a:off x="8820484" y="3520492"/>
              <a:ext cx="1866873" cy="1260000"/>
              <a:chOff x="8809406" y="3520492"/>
              <a:chExt cx="1866873" cy="1260000"/>
            </a:xfrm>
          </p:grpSpPr>
          <p:pic>
            <p:nvPicPr>
              <p:cNvPr id="2" name="Image 1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842589" y="3520492"/>
                <a:ext cx="833690" cy="1260000"/>
              </a:xfrm>
              <a:prstGeom prst="rect">
                <a:avLst/>
              </a:prstGeom>
            </p:spPr>
          </p:pic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809406" y="3520492"/>
                <a:ext cx="963529" cy="1260000"/>
              </a:xfrm>
              <a:prstGeom prst="rect">
                <a:avLst/>
              </a:prstGeom>
            </p:spPr>
          </p:pic>
        </p:grpSp>
      </p:grpSp>
      <p:grpSp>
        <p:nvGrpSpPr>
          <p:cNvPr id="31" name="Groupe 30"/>
          <p:cNvGrpSpPr/>
          <p:nvPr/>
        </p:nvGrpSpPr>
        <p:grpSpPr>
          <a:xfrm>
            <a:off x="2988410" y="1275690"/>
            <a:ext cx="2016224" cy="1800189"/>
            <a:chOff x="2835641" y="1275690"/>
            <a:chExt cx="2016224" cy="1800189"/>
          </a:xfrm>
        </p:grpSpPr>
        <p:sp>
          <p:nvSpPr>
            <p:cNvPr id="13" name="ZoneTexte 12"/>
            <p:cNvSpPr txBox="1"/>
            <p:nvPr/>
          </p:nvSpPr>
          <p:spPr>
            <a:xfrm>
              <a:off x="2835641" y="2614214"/>
              <a:ext cx="201622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D4C95"/>
                  </a:solidFill>
                </a:rPr>
                <a:t>RC </a:t>
              </a:r>
              <a:r>
                <a:rPr lang="fr-FR" sz="1200" dirty="0" smtClean="0">
                  <a:solidFill>
                    <a:srgbClr val="0D4C95"/>
                  </a:solidFill>
                </a:rPr>
                <a:t>COLMAR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Michel JENNY</a:t>
              </a:r>
            </a:p>
          </p:txBody>
        </p:sp>
        <p:grpSp>
          <p:nvGrpSpPr>
            <p:cNvPr id="23" name="Groupe 22"/>
            <p:cNvGrpSpPr/>
            <p:nvPr/>
          </p:nvGrpSpPr>
          <p:grpSpPr>
            <a:xfrm>
              <a:off x="2900459" y="1275690"/>
              <a:ext cx="1886588" cy="1260000"/>
              <a:chOff x="3006620" y="1275690"/>
              <a:chExt cx="1886588" cy="1260000"/>
            </a:xfrm>
          </p:grpSpPr>
          <p:pic>
            <p:nvPicPr>
              <p:cNvPr id="34" name="Image 33"/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01988" y="1275690"/>
                <a:ext cx="791220" cy="126000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006620" y="1275690"/>
                <a:ext cx="969231" cy="1260000"/>
              </a:xfrm>
              <a:prstGeom prst="rect">
                <a:avLst/>
              </a:prstGeom>
            </p:spPr>
          </p:pic>
        </p:grpSp>
      </p:grpSp>
      <p:grpSp>
        <p:nvGrpSpPr>
          <p:cNvPr id="36" name="Groupe 35"/>
          <p:cNvGrpSpPr/>
          <p:nvPr/>
        </p:nvGrpSpPr>
        <p:grpSpPr>
          <a:xfrm>
            <a:off x="180471" y="1275690"/>
            <a:ext cx="2016224" cy="1800189"/>
            <a:chOff x="180471" y="1275690"/>
            <a:chExt cx="2016224" cy="1800189"/>
          </a:xfrm>
        </p:grpSpPr>
        <p:sp>
          <p:nvSpPr>
            <p:cNvPr id="9" name="ZoneTexte 8"/>
            <p:cNvSpPr txBox="1"/>
            <p:nvPr/>
          </p:nvSpPr>
          <p:spPr>
            <a:xfrm>
              <a:off x="180471" y="2614214"/>
              <a:ext cx="201622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D4C95"/>
                  </a:solidFill>
                </a:rPr>
                <a:t>RC DEUX </a:t>
              </a:r>
              <a:r>
                <a:rPr lang="fr-FR" sz="1200" dirty="0" smtClean="0">
                  <a:solidFill>
                    <a:srgbClr val="0D4C95"/>
                  </a:solidFill>
                </a:rPr>
                <a:t>BRISACH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François LOEB</a:t>
              </a:r>
            </a:p>
          </p:txBody>
        </p:sp>
        <p:grpSp>
          <p:nvGrpSpPr>
            <p:cNvPr id="22" name="Groupe 21"/>
            <p:cNvGrpSpPr/>
            <p:nvPr/>
          </p:nvGrpSpPr>
          <p:grpSpPr>
            <a:xfrm>
              <a:off x="231590" y="1275690"/>
              <a:ext cx="1913987" cy="1260000"/>
              <a:chOff x="323568" y="1275690"/>
              <a:chExt cx="1913987" cy="1260000"/>
            </a:xfrm>
          </p:grpSpPr>
          <p:pic>
            <p:nvPicPr>
              <p:cNvPr id="11" name="Image 10"/>
              <p:cNvPicPr>
                <a:picLocks noChangeAspect="1"/>
              </p:cNvPicPr>
              <p:nvPr/>
            </p:nvPicPr>
            <p:blipFill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3709" y="1275690"/>
                <a:ext cx="823846" cy="1260000"/>
              </a:xfrm>
              <a:prstGeom prst="rect">
                <a:avLst/>
              </a:prstGeom>
            </p:spPr>
          </p:pic>
          <p:pic>
            <p:nvPicPr>
              <p:cNvPr id="15" name="Image 14"/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3568" y="1275690"/>
                <a:ext cx="995556" cy="1260000"/>
              </a:xfrm>
              <a:prstGeom prst="rect">
                <a:avLst/>
              </a:prstGeom>
            </p:spPr>
          </p:pic>
        </p:grpSp>
      </p:grpSp>
      <p:grpSp>
        <p:nvGrpSpPr>
          <p:cNvPr id="29" name="Groupe 28"/>
          <p:cNvGrpSpPr/>
          <p:nvPr/>
        </p:nvGrpSpPr>
        <p:grpSpPr>
          <a:xfrm>
            <a:off x="5796349" y="1275690"/>
            <a:ext cx="2036268" cy="1984855"/>
            <a:chOff x="5900409" y="1275690"/>
            <a:chExt cx="2036268" cy="1984855"/>
          </a:xfrm>
        </p:grpSpPr>
        <p:sp>
          <p:nvSpPr>
            <p:cNvPr id="30" name="ZoneTexte 29"/>
            <p:cNvSpPr txBox="1"/>
            <p:nvPr/>
          </p:nvSpPr>
          <p:spPr>
            <a:xfrm>
              <a:off x="5910431" y="2614214"/>
              <a:ext cx="201622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D4C95"/>
                  </a:solidFill>
                </a:rPr>
                <a:t>RC </a:t>
              </a:r>
              <a:r>
                <a:rPr lang="fr-FR" sz="1200" dirty="0" smtClean="0">
                  <a:solidFill>
                    <a:srgbClr val="0D4C95"/>
                  </a:solidFill>
                </a:rPr>
                <a:t>COLMAR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BARTHOLDI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Francis SCHMID</a:t>
              </a:r>
            </a:p>
          </p:txBody>
        </p:sp>
        <p:grpSp>
          <p:nvGrpSpPr>
            <p:cNvPr id="24" name="Groupe 23"/>
            <p:cNvGrpSpPr/>
            <p:nvPr/>
          </p:nvGrpSpPr>
          <p:grpSpPr>
            <a:xfrm>
              <a:off x="5900409" y="1275690"/>
              <a:ext cx="2036268" cy="1260001"/>
              <a:chOff x="5900409" y="1275690"/>
              <a:chExt cx="2036268" cy="1260001"/>
            </a:xfrm>
          </p:grpSpPr>
          <p:pic>
            <p:nvPicPr>
              <p:cNvPr id="16" name="Image 15"/>
              <p:cNvPicPr>
                <a:picLocks noChangeAspect="1"/>
              </p:cNvPicPr>
              <p:nvPr/>
            </p:nvPicPr>
            <p:blipFill rotWithShape="1"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6875836" y="1474849"/>
                <a:ext cx="1260000" cy="861683"/>
              </a:xfrm>
              <a:prstGeom prst="rect">
                <a:avLst/>
              </a:prstGeom>
            </p:spPr>
          </p:pic>
          <p:pic>
            <p:nvPicPr>
              <p:cNvPr id="1026" name="Picture 2" descr="Images intégrées 1"/>
              <p:cNvPicPr>
                <a:picLocks noChangeAspect="1" noChangeArrowheads="1"/>
              </p:cNvPicPr>
              <p:nvPr/>
            </p:nvPicPr>
            <p:blipFill rotWithShape="1"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900409" y="1275690"/>
                <a:ext cx="1080000" cy="12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3" name="Groupe 52"/>
          <p:cNvGrpSpPr/>
          <p:nvPr/>
        </p:nvGrpSpPr>
        <p:grpSpPr>
          <a:xfrm>
            <a:off x="2977196" y="3520492"/>
            <a:ext cx="2016224" cy="1812074"/>
            <a:chOff x="4511824" y="3520492"/>
            <a:chExt cx="2016224" cy="1812074"/>
          </a:xfrm>
        </p:grpSpPr>
        <p:sp>
          <p:nvSpPr>
            <p:cNvPr id="52" name="ZoneTexte 51"/>
            <p:cNvSpPr txBox="1"/>
            <p:nvPr/>
          </p:nvSpPr>
          <p:spPr>
            <a:xfrm>
              <a:off x="4511824" y="4870901"/>
              <a:ext cx="201622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D4C95"/>
                  </a:solidFill>
                </a:rPr>
                <a:t>RC </a:t>
              </a:r>
              <a:r>
                <a:rPr lang="fr-FR" sz="1200" dirty="0" smtClean="0">
                  <a:solidFill>
                    <a:srgbClr val="0D4C95"/>
                  </a:solidFill>
                </a:rPr>
                <a:t>RIBEAUVILLE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Stéphane KOCH</a:t>
              </a:r>
            </a:p>
          </p:txBody>
        </p:sp>
        <p:grpSp>
          <p:nvGrpSpPr>
            <p:cNvPr id="39" name="Groupe 38"/>
            <p:cNvGrpSpPr/>
            <p:nvPr/>
          </p:nvGrpSpPr>
          <p:grpSpPr>
            <a:xfrm>
              <a:off x="4569362" y="3520492"/>
              <a:ext cx="1901148" cy="1267748"/>
              <a:chOff x="4546123" y="3520492"/>
              <a:chExt cx="1901148" cy="1267748"/>
            </a:xfrm>
          </p:grpSpPr>
          <p:pic>
            <p:nvPicPr>
              <p:cNvPr id="21" name="Image 20"/>
              <p:cNvPicPr>
                <a:picLocks noChangeAspect="1"/>
              </p:cNvPicPr>
              <p:nvPr/>
            </p:nvPicPr>
            <p:blipFill rotWithShape="1"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540000">
                <a:off x="5548478" y="3528240"/>
                <a:ext cx="898793" cy="1260000"/>
              </a:xfrm>
              <a:prstGeom prst="rect">
                <a:avLst/>
              </a:prstGeom>
            </p:spPr>
          </p:pic>
          <p:pic>
            <p:nvPicPr>
              <p:cNvPr id="19" name="Image 18"/>
              <p:cNvPicPr>
                <a:picLocks noChangeAspect="1"/>
              </p:cNvPicPr>
              <p:nvPr/>
            </p:nvPicPr>
            <p:blipFill rotWithShape="1"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546123" y="3520492"/>
                <a:ext cx="893455" cy="1260000"/>
              </a:xfrm>
              <a:prstGeom prst="rect">
                <a:avLst/>
              </a:prstGeom>
            </p:spPr>
          </p:pic>
        </p:grpSp>
      </p:grpSp>
      <p:grpSp>
        <p:nvGrpSpPr>
          <p:cNvPr id="18" name="Groupe 17"/>
          <p:cNvGrpSpPr/>
          <p:nvPr/>
        </p:nvGrpSpPr>
        <p:grpSpPr>
          <a:xfrm>
            <a:off x="206847" y="3520492"/>
            <a:ext cx="2016224" cy="1812074"/>
            <a:chOff x="110580" y="3520492"/>
            <a:chExt cx="2016224" cy="1812074"/>
          </a:xfrm>
        </p:grpSpPr>
        <p:sp>
          <p:nvSpPr>
            <p:cNvPr id="43" name="ZoneTexte 42"/>
            <p:cNvSpPr txBox="1"/>
            <p:nvPr/>
          </p:nvSpPr>
          <p:spPr>
            <a:xfrm>
              <a:off x="110580" y="4870901"/>
              <a:ext cx="201622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RC GUEBWILLER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Jacqueline HUTTER</a:t>
              </a:r>
            </a:p>
          </p:txBody>
        </p:sp>
        <p:grpSp>
          <p:nvGrpSpPr>
            <p:cNvPr id="12" name="Groupe 11"/>
            <p:cNvGrpSpPr/>
            <p:nvPr/>
          </p:nvGrpSpPr>
          <p:grpSpPr>
            <a:xfrm>
              <a:off x="126256" y="3520492"/>
              <a:ext cx="1984872" cy="1260000"/>
              <a:chOff x="149340" y="3520492"/>
              <a:chExt cx="1984872" cy="1260000"/>
            </a:xfrm>
          </p:grpSpPr>
          <p:pic>
            <p:nvPicPr>
              <p:cNvPr id="10" name="Image 9"/>
              <p:cNvPicPr>
                <a:picLocks noChangeAspect="1"/>
              </p:cNvPicPr>
              <p:nvPr/>
            </p:nvPicPr>
            <p:blipFill rotWithShape="1"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9340" y="3520492"/>
                <a:ext cx="1029000" cy="1260000"/>
              </a:xfrm>
              <a:prstGeom prst="rect">
                <a:avLst/>
              </a:prstGeom>
            </p:spPr>
          </p:pic>
          <p:pic>
            <p:nvPicPr>
              <p:cNvPr id="17" name="Image 16"/>
              <p:cNvPicPr>
                <a:picLocks noChangeAspect="1"/>
              </p:cNvPicPr>
              <p:nvPr/>
            </p:nvPicPr>
            <p:blipFill>
              <a:blip r:embed="rId16" cstate="email">
                <a:lum bright="-2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03721" y="3520492"/>
                <a:ext cx="830491" cy="1260000"/>
              </a:xfrm>
              <a:prstGeom prst="rect">
                <a:avLst/>
              </a:prstGeom>
            </p:spPr>
          </p:pic>
        </p:grpSp>
      </p:grpSp>
      <p:grpSp>
        <p:nvGrpSpPr>
          <p:cNvPr id="26" name="Groupe 25"/>
          <p:cNvGrpSpPr/>
          <p:nvPr/>
        </p:nvGrpSpPr>
        <p:grpSpPr>
          <a:xfrm>
            <a:off x="8624331" y="1275690"/>
            <a:ext cx="2016224" cy="1984855"/>
            <a:chOff x="8624331" y="1275690"/>
            <a:chExt cx="2016224" cy="1984855"/>
          </a:xfrm>
        </p:grpSpPr>
        <p:sp>
          <p:nvSpPr>
            <p:cNvPr id="82" name="ZoneTexte 81"/>
            <p:cNvSpPr txBox="1"/>
            <p:nvPr/>
          </p:nvSpPr>
          <p:spPr>
            <a:xfrm>
              <a:off x="8624331" y="2614214"/>
              <a:ext cx="201622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D4C95"/>
                  </a:solidFill>
                </a:rPr>
                <a:t>RC </a:t>
              </a:r>
              <a:r>
                <a:rPr lang="fr-FR" sz="1200" dirty="0" smtClean="0">
                  <a:solidFill>
                    <a:srgbClr val="0D4C95"/>
                  </a:solidFill>
                </a:rPr>
                <a:t>COLMAR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RHIN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François MAILLARD</a:t>
              </a:r>
            </a:p>
          </p:txBody>
        </p:sp>
        <p:grpSp>
          <p:nvGrpSpPr>
            <p:cNvPr id="25" name="Groupe 24"/>
            <p:cNvGrpSpPr/>
            <p:nvPr/>
          </p:nvGrpSpPr>
          <p:grpSpPr>
            <a:xfrm>
              <a:off x="8791554" y="1275690"/>
              <a:ext cx="1681779" cy="1260000"/>
              <a:chOff x="8895673" y="1275690"/>
              <a:chExt cx="1681779" cy="1260000"/>
            </a:xfrm>
          </p:grpSpPr>
          <p:pic>
            <p:nvPicPr>
              <p:cNvPr id="45" name="Image 44"/>
              <p:cNvPicPr>
                <a:picLocks noChangeAspect="1"/>
              </p:cNvPicPr>
              <p:nvPr/>
            </p:nvPicPr>
            <p:blipFill rotWithShape="1">
              <a:blip r:embed="rId17" cstate="email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884452" y="1275690"/>
                <a:ext cx="693000" cy="1260000"/>
              </a:xfrm>
              <a:prstGeom prst="rect">
                <a:avLst/>
              </a:prstGeom>
            </p:spPr>
          </p:pic>
          <p:pic>
            <p:nvPicPr>
              <p:cNvPr id="14" name="Image 13"/>
              <p:cNvPicPr>
                <a:picLocks noChangeAspect="1"/>
              </p:cNvPicPr>
              <p:nvPr/>
            </p:nvPicPr>
            <p:blipFill rotWithShape="1"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895673" y="1275690"/>
                <a:ext cx="894194" cy="1260000"/>
              </a:xfrm>
              <a:prstGeom prst="rect">
                <a:avLst/>
              </a:prstGeom>
            </p:spPr>
          </p:pic>
        </p:grpSp>
      </p:grpSp>
      <p:grpSp>
        <p:nvGrpSpPr>
          <p:cNvPr id="64" name="Groupe 63"/>
          <p:cNvGrpSpPr/>
          <p:nvPr/>
        </p:nvGrpSpPr>
        <p:grpSpPr>
          <a:xfrm>
            <a:off x="5747545" y="3520492"/>
            <a:ext cx="2016224" cy="1797381"/>
            <a:chOff x="6569220" y="3535185"/>
            <a:chExt cx="2016224" cy="1797381"/>
          </a:xfrm>
        </p:grpSpPr>
        <p:sp>
          <p:nvSpPr>
            <p:cNvPr id="57" name="ZoneTexte 56"/>
            <p:cNvSpPr txBox="1"/>
            <p:nvPr/>
          </p:nvSpPr>
          <p:spPr>
            <a:xfrm>
              <a:off x="6569220" y="4870901"/>
              <a:ext cx="201622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D4C95"/>
                  </a:solidFill>
                </a:rPr>
                <a:t>RC </a:t>
              </a:r>
              <a:r>
                <a:rPr lang="fr-FR" sz="1200" dirty="0" smtClean="0">
                  <a:solidFill>
                    <a:srgbClr val="0D4C95"/>
                  </a:solidFill>
                </a:rPr>
                <a:t>SELESTAT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Cathy AMOUREAUX</a:t>
              </a:r>
            </a:p>
          </p:txBody>
        </p:sp>
        <p:grpSp>
          <p:nvGrpSpPr>
            <p:cNvPr id="63" name="Groupe 62"/>
            <p:cNvGrpSpPr/>
            <p:nvPr/>
          </p:nvGrpSpPr>
          <p:grpSpPr>
            <a:xfrm>
              <a:off x="6686144" y="3535185"/>
              <a:ext cx="1782376" cy="1274694"/>
              <a:chOff x="6819527" y="3535185"/>
              <a:chExt cx="1782376" cy="1274694"/>
            </a:xfrm>
          </p:grpSpPr>
          <p:pic>
            <p:nvPicPr>
              <p:cNvPr id="50" name="Image 49"/>
              <p:cNvPicPr>
                <a:picLocks noChangeAspect="1"/>
              </p:cNvPicPr>
              <p:nvPr/>
            </p:nvPicPr>
            <p:blipFill rotWithShape="1">
              <a:blip r:embed="rId2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rot="21480000">
                <a:off x="7737903" y="3535185"/>
                <a:ext cx="864000" cy="126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2" name="Image 61"/>
              <p:cNvPicPr>
                <a:picLocks noChangeAspect="1"/>
              </p:cNvPicPr>
              <p:nvPr/>
            </p:nvPicPr>
            <p:blipFill rotWithShape="1">
              <a:blip r:embed="rId2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6609528" y="3759878"/>
                <a:ext cx="1260000" cy="840001"/>
              </a:xfrm>
              <a:prstGeom prst="rect">
                <a:avLst/>
              </a:prstGeom>
            </p:spPr>
          </p:pic>
        </p:grpSp>
      </p:grpSp>
      <p:pic>
        <p:nvPicPr>
          <p:cNvPr id="55" name="Image 54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3743" y="5717535"/>
            <a:ext cx="326146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SECTEUR SUD-ALSACE – 11 clubs</a:t>
            </a:r>
            <a:endParaRPr lang="fr-FR" dirty="0"/>
          </a:p>
        </p:txBody>
      </p:sp>
      <p:grpSp>
        <p:nvGrpSpPr>
          <p:cNvPr id="1030" name="Groupe 1029"/>
          <p:cNvGrpSpPr/>
          <p:nvPr/>
        </p:nvGrpSpPr>
        <p:grpSpPr>
          <a:xfrm>
            <a:off x="10738649" y="1268760"/>
            <a:ext cx="1665378" cy="3431801"/>
            <a:chOff x="10738649" y="1268760"/>
            <a:chExt cx="1665378" cy="3431801"/>
          </a:xfrm>
        </p:grpSpPr>
        <p:pic>
          <p:nvPicPr>
            <p:cNvPr id="1026" name="Picture 2" descr="LEDUC Hervé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42161" y="1268760"/>
              <a:ext cx="1188905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8" name="ZoneTexte 7"/>
            <p:cNvSpPr txBox="1"/>
            <p:nvPr/>
          </p:nvSpPr>
          <p:spPr>
            <a:xfrm>
              <a:off x="10738649" y="2884679"/>
              <a:ext cx="1665378" cy="18158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0D4C95"/>
                  </a:solidFill>
                </a:rPr>
                <a:t>ADG</a:t>
              </a:r>
            </a:p>
            <a:p>
              <a:pPr algn="ctr"/>
              <a:r>
                <a:rPr lang="fr-FR" sz="2000" b="1" dirty="0" smtClean="0">
                  <a:solidFill>
                    <a:srgbClr val="0D4C95"/>
                  </a:solidFill>
                </a:rPr>
                <a:t>Hervé</a:t>
              </a:r>
            </a:p>
            <a:p>
              <a:pPr algn="ctr"/>
              <a:r>
                <a:rPr lang="fr-FR" sz="2000" b="1" dirty="0" smtClean="0">
                  <a:solidFill>
                    <a:srgbClr val="0D4C95"/>
                  </a:solidFill>
                </a:rPr>
                <a:t>LEDUC</a:t>
              </a:r>
            </a:p>
            <a:p>
              <a:pPr algn="ctr"/>
              <a:r>
                <a:rPr lang="fr-FR" sz="1600" dirty="0" smtClean="0">
                  <a:solidFill>
                    <a:srgbClr val="0D4C95"/>
                  </a:solidFill>
                </a:rPr>
                <a:t>RC MULHOUSE COLLINES</a:t>
              </a:r>
            </a:p>
          </p:txBody>
        </p:sp>
      </p:grpSp>
      <p:grpSp>
        <p:nvGrpSpPr>
          <p:cNvPr id="35" name="Groupe 34"/>
          <p:cNvGrpSpPr/>
          <p:nvPr/>
        </p:nvGrpSpPr>
        <p:grpSpPr>
          <a:xfrm>
            <a:off x="6711485" y="1171389"/>
            <a:ext cx="2016224" cy="1855180"/>
            <a:chOff x="6692588" y="1171389"/>
            <a:chExt cx="2016224" cy="1855180"/>
          </a:xfrm>
        </p:grpSpPr>
        <p:sp>
          <p:nvSpPr>
            <p:cNvPr id="30" name="ZoneTexte 29"/>
            <p:cNvSpPr txBox="1"/>
            <p:nvPr/>
          </p:nvSpPr>
          <p:spPr>
            <a:xfrm>
              <a:off x="6692588" y="2564904"/>
              <a:ext cx="201622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D4C95"/>
                  </a:solidFill>
                </a:rPr>
                <a:t>RC </a:t>
              </a:r>
              <a:r>
                <a:rPr lang="fr-FR" sz="1200" dirty="0" smtClean="0">
                  <a:solidFill>
                    <a:srgbClr val="0D4C95"/>
                  </a:solidFill>
                </a:rPr>
                <a:t>MULHOUSE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Jean-Yves BOIDEVEZI</a:t>
              </a:r>
            </a:p>
          </p:txBody>
        </p:sp>
        <p:grpSp>
          <p:nvGrpSpPr>
            <p:cNvPr id="18" name="Groupe 17"/>
            <p:cNvGrpSpPr/>
            <p:nvPr/>
          </p:nvGrpSpPr>
          <p:grpSpPr>
            <a:xfrm>
              <a:off x="6760847" y="1171389"/>
              <a:ext cx="1879707" cy="1260000"/>
              <a:chOff x="6718421" y="1171389"/>
              <a:chExt cx="1879707" cy="1260000"/>
            </a:xfrm>
          </p:grpSpPr>
          <p:pic>
            <p:nvPicPr>
              <p:cNvPr id="53" name="Picture 11"/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718421" y="1171389"/>
                <a:ext cx="914118" cy="1260000"/>
              </a:xfrm>
              <a:prstGeom prst="rect">
                <a:avLst/>
              </a:prstGeom>
              <a:noFill/>
              <a:ln w="1">
                <a:noFill/>
                <a:miter lim="800000"/>
                <a:headEnd/>
                <a:tailEnd type="none" w="med" len="med"/>
              </a:ln>
              <a:effectLst/>
            </p:spPr>
          </p:pic>
          <p:pic>
            <p:nvPicPr>
              <p:cNvPr id="101" name="Picture 2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1397" y="1171389"/>
                <a:ext cx="916731" cy="12600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099" dir="16200000" rotWithShape="0">
                  <a:srgbClr val="000000">
                    <a:alpha val="3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4" name="Groupe 33"/>
          <p:cNvGrpSpPr/>
          <p:nvPr/>
        </p:nvGrpSpPr>
        <p:grpSpPr>
          <a:xfrm>
            <a:off x="4395700" y="1171389"/>
            <a:ext cx="2121819" cy="2039846"/>
            <a:chOff x="4357908" y="1171389"/>
            <a:chExt cx="2121819" cy="2039846"/>
          </a:xfrm>
        </p:grpSpPr>
        <p:sp>
          <p:nvSpPr>
            <p:cNvPr id="71" name="ZoneTexte 70"/>
            <p:cNvSpPr txBox="1"/>
            <p:nvPr/>
          </p:nvSpPr>
          <p:spPr>
            <a:xfrm>
              <a:off x="4410705" y="2564904"/>
              <a:ext cx="201622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D4C95"/>
                  </a:solidFill>
                </a:rPr>
                <a:t>RC </a:t>
              </a:r>
              <a:r>
                <a:rPr lang="fr-FR" sz="1200" dirty="0" smtClean="0">
                  <a:solidFill>
                    <a:srgbClr val="0D4C95"/>
                  </a:solidFill>
                </a:rPr>
                <a:t>FERRETTE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PAYS DU SUNDGAU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Daniel MUNCK</a:t>
              </a:r>
            </a:p>
          </p:txBody>
        </p:sp>
        <p:grpSp>
          <p:nvGrpSpPr>
            <p:cNvPr id="17" name="Groupe 16"/>
            <p:cNvGrpSpPr/>
            <p:nvPr/>
          </p:nvGrpSpPr>
          <p:grpSpPr>
            <a:xfrm>
              <a:off x="4357908" y="1171389"/>
              <a:ext cx="2121819" cy="1260000"/>
              <a:chOff x="4357908" y="1171389"/>
              <a:chExt cx="2121819" cy="1260000"/>
            </a:xfrm>
          </p:grpSpPr>
          <p:pic>
            <p:nvPicPr>
              <p:cNvPr id="10" name="Image 9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357908" y="1171389"/>
                <a:ext cx="1037647" cy="1260000"/>
              </a:xfrm>
              <a:prstGeom prst="rect">
                <a:avLst/>
              </a:prstGeom>
            </p:spPr>
          </p:pic>
          <p:pic>
            <p:nvPicPr>
              <p:cNvPr id="103" name="Picture 4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65472" y="1171389"/>
                <a:ext cx="1014255" cy="12600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18900064" algn="bl" rotWithShape="0">
                  <a:srgbClr val="000000">
                    <a:alpha val="3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1" name="Groupe 40"/>
          <p:cNvGrpSpPr/>
          <p:nvPr/>
        </p:nvGrpSpPr>
        <p:grpSpPr>
          <a:xfrm>
            <a:off x="3626381" y="3424494"/>
            <a:ext cx="2016224" cy="2090997"/>
            <a:chOff x="3552570" y="3424494"/>
            <a:chExt cx="2016224" cy="2090997"/>
          </a:xfrm>
        </p:grpSpPr>
        <p:sp>
          <p:nvSpPr>
            <p:cNvPr id="52" name="ZoneTexte 51"/>
            <p:cNvSpPr txBox="1"/>
            <p:nvPr/>
          </p:nvSpPr>
          <p:spPr>
            <a:xfrm>
              <a:off x="3552570" y="4869160"/>
              <a:ext cx="201622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D4C95"/>
                  </a:solidFill>
                </a:rPr>
                <a:t>RC </a:t>
              </a:r>
              <a:r>
                <a:rPr lang="fr-FR" sz="1200" dirty="0" smtClean="0">
                  <a:solidFill>
                    <a:srgbClr val="0D4C95"/>
                  </a:solidFill>
                </a:rPr>
                <a:t>MULHOUSE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VOSGES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Djaffar OULD ABDESLAM</a:t>
              </a:r>
            </a:p>
          </p:txBody>
        </p:sp>
        <p:grpSp>
          <p:nvGrpSpPr>
            <p:cNvPr id="22" name="Groupe 21"/>
            <p:cNvGrpSpPr/>
            <p:nvPr/>
          </p:nvGrpSpPr>
          <p:grpSpPr>
            <a:xfrm>
              <a:off x="3634555" y="3424494"/>
              <a:ext cx="1852255" cy="1260000"/>
              <a:chOff x="3642401" y="3424494"/>
              <a:chExt cx="1852255" cy="1260000"/>
            </a:xfrm>
          </p:grpSpPr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642401" y="3424494"/>
                <a:ext cx="945000" cy="1260000"/>
              </a:xfrm>
              <a:prstGeom prst="rect">
                <a:avLst/>
              </a:prstGeom>
            </p:spPr>
          </p:pic>
          <p:pic>
            <p:nvPicPr>
              <p:cNvPr id="108" name="Picture 9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93805" y="3424494"/>
                <a:ext cx="900851" cy="12600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18900064" algn="bl" rotWithShape="0">
                  <a:srgbClr val="000000">
                    <a:alpha val="3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0" name="Groupe 39"/>
          <p:cNvGrpSpPr/>
          <p:nvPr/>
        </p:nvGrpSpPr>
        <p:grpSpPr>
          <a:xfrm>
            <a:off x="1795063" y="3424494"/>
            <a:ext cx="2016224" cy="2090997"/>
            <a:chOff x="1755776" y="3424494"/>
            <a:chExt cx="2016224" cy="2090997"/>
          </a:xfrm>
        </p:grpSpPr>
        <p:sp>
          <p:nvSpPr>
            <p:cNvPr id="85" name="ZoneTexte 84"/>
            <p:cNvSpPr txBox="1"/>
            <p:nvPr/>
          </p:nvSpPr>
          <p:spPr>
            <a:xfrm>
              <a:off x="1755776" y="4869160"/>
              <a:ext cx="201622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D4C95"/>
                  </a:solidFill>
                </a:rPr>
                <a:t>RC </a:t>
              </a:r>
              <a:r>
                <a:rPr lang="fr-FR" sz="1200" dirty="0" smtClean="0">
                  <a:solidFill>
                    <a:srgbClr val="0D4C95"/>
                  </a:solidFill>
                </a:rPr>
                <a:t>MULHOUSE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RHIN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Francis KOEHLER</a:t>
              </a:r>
            </a:p>
          </p:txBody>
        </p:sp>
        <p:grpSp>
          <p:nvGrpSpPr>
            <p:cNvPr id="20" name="Groupe 19"/>
            <p:cNvGrpSpPr/>
            <p:nvPr/>
          </p:nvGrpSpPr>
          <p:grpSpPr>
            <a:xfrm>
              <a:off x="1841863" y="3424494"/>
              <a:ext cx="1844051" cy="1260000"/>
              <a:chOff x="1834766" y="3424494"/>
              <a:chExt cx="1844051" cy="1260000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34766" y="3424494"/>
                <a:ext cx="928421" cy="1260000"/>
              </a:xfrm>
              <a:prstGeom prst="rect">
                <a:avLst/>
              </a:prstGeom>
            </p:spPr>
          </p:pic>
          <p:pic>
            <p:nvPicPr>
              <p:cNvPr id="109" name="Picture 10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7312" y="3424494"/>
                <a:ext cx="861505" cy="12600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099" dir="13500000" algn="br" rotWithShape="0">
                  <a:srgbClr val="000000">
                    <a:alpha val="3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5" name="Groupe 44"/>
          <p:cNvGrpSpPr/>
          <p:nvPr/>
        </p:nvGrpSpPr>
        <p:grpSpPr>
          <a:xfrm>
            <a:off x="9120336" y="3424494"/>
            <a:ext cx="2016224" cy="2072341"/>
            <a:chOff x="8954186" y="3424494"/>
            <a:chExt cx="2016224" cy="2072341"/>
          </a:xfrm>
        </p:grpSpPr>
        <p:sp>
          <p:nvSpPr>
            <p:cNvPr id="74" name="ZoneTexte 73"/>
            <p:cNvSpPr txBox="1"/>
            <p:nvPr/>
          </p:nvSpPr>
          <p:spPr>
            <a:xfrm>
              <a:off x="8954186" y="4850504"/>
              <a:ext cx="201622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D4C95"/>
                  </a:solidFill>
                </a:rPr>
                <a:t>RC </a:t>
              </a:r>
              <a:r>
                <a:rPr lang="fr-FR" sz="1200" dirty="0" smtClean="0">
                  <a:solidFill>
                    <a:srgbClr val="0D4C95"/>
                  </a:solidFill>
                </a:rPr>
                <a:t>THANN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CERNAY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Antoine ADLER</a:t>
              </a:r>
            </a:p>
          </p:txBody>
        </p:sp>
        <p:grpSp>
          <p:nvGrpSpPr>
            <p:cNvPr id="31" name="Groupe 30"/>
            <p:cNvGrpSpPr/>
            <p:nvPr/>
          </p:nvGrpSpPr>
          <p:grpSpPr>
            <a:xfrm>
              <a:off x="9046324" y="3424494"/>
              <a:ext cx="1831949" cy="1260001"/>
              <a:chOff x="9121694" y="3424494"/>
              <a:chExt cx="1831949" cy="1260001"/>
            </a:xfrm>
          </p:grpSpPr>
          <p:pic>
            <p:nvPicPr>
              <p:cNvPr id="102" name="Picture 3"/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42751" y="3424494"/>
                <a:ext cx="910892" cy="12600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099" dir="16200000" rotWithShape="0">
                  <a:srgbClr val="000000">
                    <a:alpha val="3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8958900" y="3587289"/>
                <a:ext cx="1260000" cy="9344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33" name="Groupe 32"/>
          <p:cNvGrpSpPr/>
          <p:nvPr/>
        </p:nvGrpSpPr>
        <p:grpSpPr>
          <a:xfrm>
            <a:off x="2185510" y="1171389"/>
            <a:ext cx="2016224" cy="1855180"/>
            <a:chOff x="2204405" y="1171389"/>
            <a:chExt cx="2016224" cy="1855180"/>
          </a:xfrm>
        </p:grpSpPr>
        <p:sp>
          <p:nvSpPr>
            <p:cNvPr id="13" name="ZoneTexte 12"/>
            <p:cNvSpPr txBox="1"/>
            <p:nvPr/>
          </p:nvSpPr>
          <p:spPr>
            <a:xfrm>
              <a:off x="2204405" y="2564904"/>
              <a:ext cx="201622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D4C95"/>
                  </a:solidFill>
                </a:rPr>
                <a:t>RC </a:t>
              </a:r>
              <a:r>
                <a:rPr lang="fr-FR" sz="1200" dirty="0" smtClean="0">
                  <a:solidFill>
                    <a:srgbClr val="0D4C95"/>
                  </a:solidFill>
                </a:rPr>
                <a:t>ENSISHEIM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Christian WIPF</a:t>
              </a:r>
            </a:p>
          </p:txBody>
        </p:sp>
        <p:grpSp>
          <p:nvGrpSpPr>
            <p:cNvPr id="16" name="Groupe 15"/>
            <p:cNvGrpSpPr/>
            <p:nvPr/>
          </p:nvGrpSpPr>
          <p:grpSpPr>
            <a:xfrm>
              <a:off x="2258168" y="1171389"/>
              <a:ext cx="1908699" cy="1260000"/>
              <a:chOff x="2287026" y="1171389"/>
              <a:chExt cx="1908699" cy="1260000"/>
            </a:xfrm>
          </p:grpSpPr>
          <p:pic>
            <p:nvPicPr>
              <p:cNvPr id="107" name="Picture 8"/>
              <p:cNvPicPr>
                <a:picLocks noChangeAspect="1" noChangeArrowheads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89163" y="1171389"/>
                <a:ext cx="906562" cy="12600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18900064" algn="bl" rotWithShape="0">
                  <a:srgbClr val="000000">
                    <a:alpha val="3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8" name="Picture 4" descr="WIPF Christian"/>
              <p:cNvPicPr>
                <a:picLocks noChangeAspect="1" noChangeArrowheads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7026" y="1171389"/>
                <a:ext cx="976764" cy="1260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42" name="Groupe 41"/>
          <p:cNvGrpSpPr/>
          <p:nvPr/>
        </p:nvGrpSpPr>
        <p:grpSpPr>
          <a:xfrm>
            <a:off x="5457699" y="3424494"/>
            <a:ext cx="2016224" cy="1906331"/>
            <a:chOff x="5379417" y="3424494"/>
            <a:chExt cx="2016224" cy="1906331"/>
          </a:xfrm>
        </p:grpSpPr>
        <p:sp>
          <p:nvSpPr>
            <p:cNvPr id="57" name="ZoneTexte 56"/>
            <p:cNvSpPr txBox="1"/>
            <p:nvPr/>
          </p:nvSpPr>
          <p:spPr>
            <a:xfrm>
              <a:off x="5379417" y="4869160"/>
              <a:ext cx="201622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D4C95"/>
                  </a:solidFill>
                </a:rPr>
                <a:t>RC </a:t>
              </a:r>
              <a:r>
                <a:rPr lang="fr-FR" sz="1200" dirty="0" smtClean="0">
                  <a:solidFill>
                    <a:srgbClr val="0D4C95"/>
                  </a:solidFill>
                </a:rPr>
                <a:t>OTTMARSHEIM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Catherine FRECH</a:t>
              </a:r>
            </a:p>
          </p:txBody>
        </p:sp>
        <p:grpSp>
          <p:nvGrpSpPr>
            <p:cNvPr id="25" name="Groupe 24"/>
            <p:cNvGrpSpPr/>
            <p:nvPr/>
          </p:nvGrpSpPr>
          <p:grpSpPr>
            <a:xfrm>
              <a:off x="5460483" y="3424494"/>
              <a:ext cx="1854092" cy="1260000"/>
              <a:chOff x="5483506" y="3424494"/>
              <a:chExt cx="1854092" cy="1260000"/>
            </a:xfrm>
          </p:grpSpPr>
          <p:pic>
            <p:nvPicPr>
              <p:cNvPr id="111" name="Picture 12"/>
              <p:cNvPicPr>
                <a:picLocks noChangeAspect="1" noChangeArrowheads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49492" y="3700873"/>
                <a:ext cx="888106" cy="9000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099" dir="16200000" rotWithShape="0">
                  <a:srgbClr val="000000">
                    <a:alpha val="3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" name="Picture 6" descr="FRECH Cathierine 2"/>
              <p:cNvPicPr>
                <a:picLocks noChangeAspect="1" noChangeArrowheads="1"/>
              </p:cNvPicPr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83506" y="3424494"/>
                <a:ext cx="1021263" cy="1260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32" name="Groupe 31"/>
          <p:cNvGrpSpPr/>
          <p:nvPr/>
        </p:nvGrpSpPr>
        <p:grpSpPr>
          <a:xfrm>
            <a:off x="-24680" y="1171389"/>
            <a:ext cx="2016224" cy="1855180"/>
            <a:chOff x="-24680" y="1171389"/>
            <a:chExt cx="2016224" cy="1855180"/>
          </a:xfrm>
        </p:grpSpPr>
        <p:sp>
          <p:nvSpPr>
            <p:cNvPr id="9" name="ZoneTexte 8"/>
            <p:cNvSpPr txBox="1"/>
            <p:nvPr/>
          </p:nvSpPr>
          <p:spPr>
            <a:xfrm>
              <a:off x="-24680" y="2564904"/>
              <a:ext cx="201622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D4C95"/>
                  </a:solidFill>
                </a:rPr>
                <a:t>RC </a:t>
              </a:r>
              <a:r>
                <a:rPr lang="fr-FR" sz="1200" dirty="0" smtClean="0">
                  <a:solidFill>
                    <a:srgbClr val="0D4C95"/>
                  </a:solidFill>
                </a:rPr>
                <a:t>ALTKIRCH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Marc COLIN</a:t>
              </a:r>
            </a:p>
          </p:txBody>
        </p:sp>
        <p:grpSp>
          <p:nvGrpSpPr>
            <p:cNvPr id="2" name="Groupe 1"/>
            <p:cNvGrpSpPr/>
            <p:nvPr/>
          </p:nvGrpSpPr>
          <p:grpSpPr>
            <a:xfrm>
              <a:off x="59452" y="1171389"/>
              <a:ext cx="1847961" cy="1260000"/>
              <a:chOff x="31075" y="1171389"/>
              <a:chExt cx="1847961" cy="1260000"/>
            </a:xfrm>
          </p:grpSpPr>
          <p:pic>
            <p:nvPicPr>
              <p:cNvPr id="106" name="Picture 7"/>
              <p:cNvPicPr>
                <a:picLocks noChangeAspect="1" noChangeArrowheads="1"/>
              </p:cNvPicPr>
              <p:nvPr/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5904" y="1171389"/>
                <a:ext cx="903132" cy="12600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099" dir="13500000" algn="br" rotWithShape="0">
                  <a:srgbClr val="000000">
                    <a:alpha val="3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1" name="Picture 7" descr="Images intégrées 1"/>
              <p:cNvPicPr>
                <a:picLocks noChangeAspect="1" noChangeArrowheads="1"/>
              </p:cNvPicPr>
              <p:nvPr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75" y="1171389"/>
                <a:ext cx="952357" cy="12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6" name="Groupe 35"/>
          <p:cNvGrpSpPr/>
          <p:nvPr/>
        </p:nvGrpSpPr>
        <p:grpSpPr>
          <a:xfrm>
            <a:off x="8921674" y="1171389"/>
            <a:ext cx="2016224" cy="2039846"/>
            <a:chOff x="8921674" y="1171389"/>
            <a:chExt cx="2016224" cy="2039846"/>
          </a:xfrm>
        </p:grpSpPr>
        <p:sp>
          <p:nvSpPr>
            <p:cNvPr id="39" name="ZoneTexte 38"/>
            <p:cNvSpPr txBox="1"/>
            <p:nvPr/>
          </p:nvSpPr>
          <p:spPr>
            <a:xfrm>
              <a:off x="8921674" y="2564904"/>
              <a:ext cx="201622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D4C95"/>
                  </a:solidFill>
                </a:rPr>
                <a:t>RC </a:t>
              </a:r>
              <a:r>
                <a:rPr lang="fr-FR" sz="1200" dirty="0" smtClean="0">
                  <a:solidFill>
                    <a:srgbClr val="0D4C95"/>
                  </a:solidFill>
                </a:rPr>
                <a:t>MULHOUSE COLLINES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Jacques VERRIERE</a:t>
              </a:r>
            </a:p>
          </p:txBody>
        </p:sp>
        <p:grpSp>
          <p:nvGrpSpPr>
            <p:cNvPr id="19" name="Groupe 18"/>
            <p:cNvGrpSpPr/>
            <p:nvPr/>
          </p:nvGrpSpPr>
          <p:grpSpPr>
            <a:xfrm>
              <a:off x="8965187" y="1171389"/>
              <a:ext cx="1929198" cy="1260000"/>
              <a:chOff x="8928943" y="1171389"/>
              <a:chExt cx="1929198" cy="1260000"/>
            </a:xfrm>
          </p:grpSpPr>
          <p:pic>
            <p:nvPicPr>
              <p:cNvPr id="105" name="Picture 6"/>
              <p:cNvPicPr>
                <a:picLocks noChangeAspect="1" noChangeArrowheads="1"/>
              </p:cNvPicPr>
              <p:nvPr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70458" y="1171389"/>
                <a:ext cx="887683" cy="12600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099" dir="13500000" algn="br" rotWithShape="0">
                  <a:srgbClr val="000000">
                    <a:alpha val="3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2" name="Picture 8" descr="VERRIERE Jacques"/>
              <p:cNvPicPr>
                <a:picLocks noChangeAspect="1" noChangeArrowheads="1"/>
              </p:cNvPicPr>
              <p:nvPr/>
            </p:nvPicPr>
            <p:blipFill>
              <a:blip r:embed="rId2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28943" y="1171389"/>
                <a:ext cx="997940" cy="1260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38" name="Groupe 37"/>
          <p:cNvGrpSpPr/>
          <p:nvPr/>
        </p:nvGrpSpPr>
        <p:grpSpPr>
          <a:xfrm>
            <a:off x="-36255" y="3409912"/>
            <a:ext cx="2016224" cy="2105579"/>
            <a:chOff x="-36255" y="3409912"/>
            <a:chExt cx="2016224" cy="2105579"/>
          </a:xfrm>
        </p:grpSpPr>
        <p:sp>
          <p:nvSpPr>
            <p:cNvPr id="43" name="ZoneTexte 42"/>
            <p:cNvSpPr txBox="1"/>
            <p:nvPr/>
          </p:nvSpPr>
          <p:spPr>
            <a:xfrm>
              <a:off x="-36255" y="4869160"/>
              <a:ext cx="201622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D4C95"/>
                  </a:solidFill>
                </a:rPr>
                <a:t>RC </a:t>
              </a:r>
              <a:r>
                <a:rPr lang="fr-FR" sz="1200" dirty="0" smtClean="0">
                  <a:solidFill>
                    <a:srgbClr val="0D4C95"/>
                  </a:solidFill>
                </a:rPr>
                <a:t>MULHOUSE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EUROPE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Jean-Luc RITZENTHALER</a:t>
              </a:r>
            </a:p>
          </p:txBody>
        </p:sp>
        <p:grpSp>
          <p:nvGrpSpPr>
            <p:cNvPr id="37" name="Groupe 36"/>
            <p:cNvGrpSpPr/>
            <p:nvPr/>
          </p:nvGrpSpPr>
          <p:grpSpPr>
            <a:xfrm>
              <a:off x="2851" y="3409912"/>
              <a:ext cx="1938013" cy="1274582"/>
              <a:chOff x="-13884" y="3409912"/>
              <a:chExt cx="1938013" cy="1274582"/>
            </a:xfrm>
          </p:grpSpPr>
          <p:pic>
            <p:nvPicPr>
              <p:cNvPr id="110" name="Picture 11"/>
              <p:cNvPicPr>
                <a:picLocks noChangeAspect="1" noChangeArrowheads="1"/>
              </p:cNvPicPr>
              <p:nvPr/>
            </p:nvPicPr>
            <p:blipFill>
              <a:blip r:embed="rId2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8917" y="3424494"/>
                <a:ext cx="895212" cy="12600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099" dir="13500000" algn="br" rotWithShape="0">
                  <a:srgbClr val="000000">
                    <a:alpha val="3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3" name="Picture 9" descr="RITZENTHALER Jean-Luc"/>
              <p:cNvPicPr>
                <a:picLocks noChangeAspect="1" noChangeArrowheads="1"/>
              </p:cNvPicPr>
              <p:nvPr/>
            </p:nvPicPr>
            <p:blipFill>
              <a:blip r:embed="rId2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3884" y="3409912"/>
                <a:ext cx="1080376" cy="1260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44" name="Groupe 43"/>
          <p:cNvGrpSpPr/>
          <p:nvPr/>
        </p:nvGrpSpPr>
        <p:grpSpPr>
          <a:xfrm>
            <a:off x="7289017" y="3424493"/>
            <a:ext cx="2016224" cy="2090998"/>
            <a:chOff x="7153518" y="3424493"/>
            <a:chExt cx="2016224" cy="2090998"/>
          </a:xfrm>
        </p:grpSpPr>
        <p:sp>
          <p:nvSpPr>
            <p:cNvPr id="61" name="ZoneTexte 60"/>
            <p:cNvSpPr txBox="1"/>
            <p:nvPr/>
          </p:nvSpPr>
          <p:spPr>
            <a:xfrm>
              <a:off x="7153518" y="4869160"/>
              <a:ext cx="201622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D4C95"/>
                  </a:solidFill>
                </a:rPr>
                <a:t>RC </a:t>
              </a:r>
              <a:r>
                <a:rPr lang="fr-FR" sz="1200" dirty="0" smtClean="0">
                  <a:solidFill>
                    <a:srgbClr val="0D4C95"/>
                  </a:solidFill>
                </a:rPr>
                <a:t>SAINT-LOUIS HUNINGUE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Martine ARSLAN-BIR</a:t>
              </a:r>
            </a:p>
          </p:txBody>
        </p:sp>
        <p:grpSp>
          <p:nvGrpSpPr>
            <p:cNvPr id="28" name="Groupe 27"/>
            <p:cNvGrpSpPr/>
            <p:nvPr/>
          </p:nvGrpSpPr>
          <p:grpSpPr>
            <a:xfrm>
              <a:off x="7172396" y="3424493"/>
              <a:ext cx="1978469" cy="1260001"/>
              <a:chOff x="7266387" y="3424493"/>
              <a:chExt cx="1978469" cy="1260001"/>
            </a:xfrm>
          </p:grpSpPr>
          <p:pic>
            <p:nvPicPr>
              <p:cNvPr id="104" name="Picture 5"/>
              <p:cNvPicPr>
                <a:picLocks noChangeAspect="1" noChangeArrowheads="1"/>
              </p:cNvPicPr>
              <p:nvPr/>
            </p:nvPicPr>
            <p:blipFill>
              <a:blip r:embed="rId2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31608" y="3424493"/>
                <a:ext cx="913248" cy="126000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18900064" algn="bl" rotWithShape="0">
                  <a:srgbClr val="000000">
                    <a:alpha val="3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6" name="94FF3A9C-ED56-4580-80E2-685826F74664" descr="image1.JPG"/>
              <p:cNvPicPr>
                <a:picLocks noChangeAspect="1" noChangeArrowheads="1"/>
              </p:cNvPicPr>
              <p:nvPr/>
            </p:nvPicPr>
            <p:blipFill>
              <a:blip r:embed="rId2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66387" y="3424494"/>
                <a:ext cx="1106472" cy="12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62" name="Image 61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3743" y="5717535"/>
            <a:ext cx="326146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SECTEUR NORD FRANCHE-COMTE – 8 clubs</a:t>
            </a:r>
            <a:endParaRPr lang="fr-FR" dirty="0"/>
          </a:p>
        </p:txBody>
      </p:sp>
      <p:grpSp>
        <p:nvGrpSpPr>
          <p:cNvPr id="32" name="Groupe 31"/>
          <p:cNvGrpSpPr/>
          <p:nvPr/>
        </p:nvGrpSpPr>
        <p:grpSpPr>
          <a:xfrm>
            <a:off x="80089" y="1206800"/>
            <a:ext cx="2016224" cy="1889404"/>
            <a:chOff x="80089" y="1206800"/>
            <a:chExt cx="2016224" cy="1889404"/>
          </a:xfrm>
        </p:grpSpPr>
        <p:sp>
          <p:nvSpPr>
            <p:cNvPr id="9" name="ZoneTexte 8"/>
            <p:cNvSpPr txBox="1"/>
            <p:nvPr/>
          </p:nvSpPr>
          <p:spPr>
            <a:xfrm>
              <a:off x="80089" y="2634539"/>
              <a:ext cx="201622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D4C95"/>
                  </a:solidFill>
                </a:rPr>
                <a:t>RC </a:t>
              </a:r>
              <a:r>
                <a:rPr lang="fr-FR" sz="1200" dirty="0" smtClean="0">
                  <a:solidFill>
                    <a:srgbClr val="0D4C95"/>
                  </a:solidFill>
                </a:rPr>
                <a:t>BELFORT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Jacques JEHLEN</a:t>
              </a:r>
            </a:p>
          </p:txBody>
        </p:sp>
        <p:grpSp>
          <p:nvGrpSpPr>
            <p:cNvPr id="15" name="Groupe 14"/>
            <p:cNvGrpSpPr/>
            <p:nvPr/>
          </p:nvGrpSpPr>
          <p:grpSpPr>
            <a:xfrm>
              <a:off x="244529" y="1206800"/>
              <a:ext cx="1687344" cy="1260000"/>
              <a:chOff x="263352" y="1206800"/>
              <a:chExt cx="1687344" cy="1260000"/>
            </a:xfrm>
          </p:grpSpPr>
          <p:pic>
            <p:nvPicPr>
              <p:cNvPr id="14" name="Image 13"/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71613" y="1398539"/>
                <a:ext cx="1260000" cy="876522"/>
              </a:xfrm>
              <a:prstGeom prst="rect">
                <a:avLst/>
              </a:prstGeom>
            </p:spPr>
          </p:pic>
          <p:pic>
            <p:nvPicPr>
              <p:cNvPr id="65" name="Image 64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97749" y="1206800"/>
                <a:ext cx="752947" cy="1260000"/>
              </a:xfrm>
              <a:prstGeom prst="rect">
                <a:avLst/>
              </a:prstGeom>
            </p:spPr>
          </p:pic>
        </p:grpSp>
      </p:grpSp>
      <p:grpSp>
        <p:nvGrpSpPr>
          <p:cNvPr id="10" name="Groupe 9"/>
          <p:cNvGrpSpPr/>
          <p:nvPr/>
        </p:nvGrpSpPr>
        <p:grpSpPr>
          <a:xfrm>
            <a:off x="10433682" y="1391270"/>
            <a:ext cx="1665378" cy="3261866"/>
            <a:chOff x="10433682" y="1391270"/>
            <a:chExt cx="1665378" cy="3261866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35410" y="1391270"/>
              <a:ext cx="1261922" cy="1440000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10433682" y="3083476"/>
              <a:ext cx="1665378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0D4C95"/>
                  </a:solidFill>
                </a:rPr>
                <a:t>ADG</a:t>
              </a:r>
            </a:p>
            <a:p>
              <a:pPr algn="ctr"/>
              <a:r>
                <a:rPr lang="fr-FR" sz="2000" b="1" dirty="0" smtClean="0">
                  <a:solidFill>
                    <a:srgbClr val="0D4C95"/>
                  </a:solidFill>
                </a:rPr>
                <a:t>Gérard</a:t>
              </a:r>
            </a:p>
            <a:p>
              <a:pPr algn="ctr"/>
              <a:r>
                <a:rPr lang="fr-FR" sz="2000" b="1" dirty="0" smtClean="0">
                  <a:solidFill>
                    <a:srgbClr val="0D4C95"/>
                  </a:solidFill>
                </a:rPr>
                <a:t>GARNIER</a:t>
              </a:r>
            </a:p>
            <a:p>
              <a:pPr algn="ctr"/>
              <a:r>
                <a:rPr lang="fr-FR" sz="1600" dirty="0" smtClean="0">
                  <a:solidFill>
                    <a:srgbClr val="0D4C95"/>
                  </a:solidFill>
                </a:rPr>
                <a:t>RC LUXEUIL-LES-BAINS</a:t>
              </a:r>
            </a:p>
          </p:txBody>
        </p:sp>
      </p:grpSp>
      <p:grpSp>
        <p:nvGrpSpPr>
          <p:cNvPr id="34" name="Groupe 33"/>
          <p:cNvGrpSpPr/>
          <p:nvPr/>
        </p:nvGrpSpPr>
        <p:grpSpPr>
          <a:xfrm>
            <a:off x="5686015" y="1206800"/>
            <a:ext cx="2016224" cy="2074070"/>
            <a:chOff x="5807968" y="1206800"/>
            <a:chExt cx="2016224" cy="2074070"/>
          </a:xfrm>
        </p:grpSpPr>
        <p:grpSp>
          <p:nvGrpSpPr>
            <p:cNvPr id="19" name="Groupe 18"/>
            <p:cNvGrpSpPr/>
            <p:nvPr/>
          </p:nvGrpSpPr>
          <p:grpSpPr>
            <a:xfrm>
              <a:off x="5914810" y="1206800"/>
              <a:ext cx="1802541" cy="1260000"/>
              <a:chOff x="5845486" y="1206800"/>
              <a:chExt cx="1802541" cy="1260000"/>
            </a:xfrm>
          </p:grpSpPr>
          <p:pic>
            <p:nvPicPr>
              <p:cNvPr id="7" name="Image 6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93567" y="1206800"/>
                <a:ext cx="754460" cy="126000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845486" y="1206800"/>
                <a:ext cx="902432" cy="1260000"/>
              </a:xfrm>
              <a:prstGeom prst="rect">
                <a:avLst/>
              </a:prstGeom>
            </p:spPr>
          </p:pic>
        </p:grpSp>
        <p:sp>
          <p:nvSpPr>
            <p:cNvPr id="30" name="ZoneTexte 29"/>
            <p:cNvSpPr txBox="1"/>
            <p:nvPr/>
          </p:nvSpPr>
          <p:spPr>
            <a:xfrm>
              <a:off x="5807968" y="2634539"/>
              <a:ext cx="201622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D4C95"/>
                  </a:solidFill>
                </a:rPr>
                <a:t>RC BELFORT MONTBELIARD</a:t>
              </a:r>
              <a:endParaRPr lang="fr-FR" sz="1200" dirty="0" smtClean="0">
                <a:solidFill>
                  <a:srgbClr val="0D4C95"/>
                </a:solidFill>
              </a:endParaRP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Gilles BASSET</a:t>
              </a:r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91379" y="3508018"/>
            <a:ext cx="2016224" cy="1894815"/>
            <a:chOff x="91379" y="3508018"/>
            <a:chExt cx="2016224" cy="1894815"/>
          </a:xfrm>
        </p:grpSpPr>
        <p:sp>
          <p:nvSpPr>
            <p:cNvPr id="43" name="ZoneTexte 42"/>
            <p:cNvSpPr txBox="1"/>
            <p:nvPr/>
          </p:nvSpPr>
          <p:spPr>
            <a:xfrm>
              <a:off x="91379" y="4941168"/>
              <a:ext cx="201622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RC LUXEUIL-LES-BAINS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Sylvie MARIOTTE</a:t>
              </a:r>
            </a:p>
          </p:txBody>
        </p:sp>
        <p:grpSp>
          <p:nvGrpSpPr>
            <p:cNvPr id="21" name="Groupe 20"/>
            <p:cNvGrpSpPr/>
            <p:nvPr/>
          </p:nvGrpSpPr>
          <p:grpSpPr>
            <a:xfrm>
              <a:off x="123158" y="3508018"/>
              <a:ext cx="1952667" cy="1332000"/>
              <a:chOff x="166226" y="3508018"/>
              <a:chExt cx="1952667" cy="1332000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66226" y="3508018"/>
                <a:ext cx="1065600" cy="1332000"/>
              </a:xfrm>
              <a:prstGeom prst="rect">
                <a:avLst/>
              </a:prstGeom>
            </p:spPr>
          </p:pic>
          <p:pic>
            <p:nvPicPr>
              <p:cNvPr id="1026" name="BB14BC43-A3EC-48D3-9279-D99FC8309E54" descr="BB14BC43-A3EC-48D3-9279-D99FC8309E54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31825" y="3508018"/>
                <a:ext cx="887068" cy="129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9" name="Groupe 28"/>
          <p:cNvGrpSpPr/>
          <p:nvPr/>
        </p:nvGrpSpPr>
        <p:grpSpPr>
          <a:xfrm>
            <a:off x="5639580" y="3508018"/>
            <a:ext cx="2016224" cy="2079481"/>
            <a:chOff x="5576882" y="3508018"/>
            <a:chExt cx="2016224" cy="2079481"/>
          </a:xfrm>
        </p:grpSpPr>
        <p:sp>
          <p:nvSpPr>
            <p:cNvPr id="52" name="ZoneTexte 51"/>
            <p:cNvSpPr txBox="1"/>
            <p:nvPr/>
          </p:nvSpPr>
          <p:spPr>
            <a:xfrm>
              <a:off x="5576882" y="4941168"/>
              <a:ext cx="201622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D4C95"/>
                  </a:solidFill>
                </a:rPr>
                <a:t>RC VESOUL VAL DE </a:t>
              </a:r>
              <a:r>
                <a:rPr lang="fr-FR" sz="1200" dirty="0" smtClean="0">
                  <a:solidFill>
                    <a:srgbClr val="0D4C95"/>
                  </a:solidFill>
                </a:rPr>
                <a:t>SAONE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Dominique RITZ</a:t>
              </a:r>
            </a:p>
          </p:txBody>
        </p:sp>
        <p:grpSp>
          <p:nvGrpSpPr>
            <p:cNvPr id="23" name="Groupe 22"/>
            <p:cNvGrpSpPr/>
            <p:nvPr/>
          </p:nvGrpSpPr>
          <p:grpSpPr>
            <a:xfrm>
              <a:off x="5673936" y="3508018"/>
              <a:ext cx="1822116" cy="1260001"/>
              <a:chOff x="5862349" y="3508018"/>
              <a:chExt cx="1822116" cy="1260001"/>
            </a:xfrm>
          </p:grpSpPr>
          <p:pic>
            <p:nvPicPr>
              <p:cNvPr id="12" name="Image 11"/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41805" y="3508018"/>
                <a:ext cx="842660" cy="1260000"/>
              </a:xfrm>
              <a:prstGeom prst="rect">
                <a:avLst/>
              </a:prstGeom>
            </p:spPr>
          </p:pic>
          <p:pic>
            <p:nvPicPr>
              <p:cNvPr id="2" name="Image 1"/>
              <p:cNvPicPr>
                <a:picLocks noChangeAspect="1"/>
              </p:cNvPicPr>
              <p:nvPr/>
            </p:nvPicPr>
            <p:blipFill rotWithShape="1"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5648790" y="3721578"/>
                <a:ext cx="1260000" cy="832881"/>
              </a:xfrm>
              <a:prstGeom prst="rect">
                <a:avLst/>
              </a:prstGeom>
            </p:spPr>
          </p:pic>
        </p:grpSp>
      </p:grpSp>
      <p:grpSp>
        <p:nvGrpSpPr>
          <p:cNvPr id="37" name="Groupe 36"/>
          <p:cNvGrpSpPr/>
          <p:nvPr/>
        </p:nvGrpSpPr>
        <p:grpSpPr>
          <a:xfrm>
            <a:off x="8328248" y="1206800"/>
            <a:ext cx="2016224" cy="1889404"/>
            <a:chOff x="8328248" y="1206800"/>
            <a:chExt cx="2016224" cy="1889404"/>
          </a:xfrm>
        </p:grpSpPr>
        <p:sp>
          <p:nvSpPr>
            <p:cNvPr id="71" name="ZoneTexte 70"/>
            <p:cNvSpPr txBox="1"/>
            <p:nvPr/>
          </p:nvSpPr>
          <p:spPr>
            <a:xfrm>
              <a:off x="8328248" y="2634539"/>
              <a:ext cx="201622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D4C95"/>
                  </a:solidFill>
                </a:rPr>
                <a:t>RC </a:t>
              </a:r>
              <a:r>
                <a:rPr lang="fr-FR" sz="1200" dirty="0" smtClean="0">
                  <a:solidFill>
                    <a:srgbClr val="0D4C95"/>
                  </a:solidFill>
                </a:rPr>
                <a:t>GRAY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Claude BOLOT</a:t>
              </a:r>
            </a:p>
          </p:txBody>
        </p:sp>
        <p:grpSp>
          <p:nvGrpSpPr>
            <p:cNvPr id="20" name="Groupe 19"/>
            <p:cNvGrpSpPr/>
            <p:nvPr/>
          </p:nvGrpSpPr>
          <p:grpSpPr>
            <a:xfrm>
              <a:off x="8416834" y="1206800"/>
              <a:ext cx="1839052" cy="1332000"/>
              <a:chOff x="8382490" y="1206800"/>
              <a:chExt cx="1839052" cy="1332000"/>
            </a:xfrm>
          </p:grpSpPr>
          <p:pic>
            <p:nvPicPr>
              <p:cNvPr id="35" name="Image 34"/>
              <p:cNvPicPr>
                <a:picLocks noChangeAspect="1"/>
              </p:cNvPicPr>
              <p:nvPr/>
            </p:nvPicPr>
            <p:blipFill rotWithShape="1">
              <a:blip r:embed="rId11" cstate="email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313360" y="1206800"/>
                <a:ext cx="908182" cy="1332000"/>
              </a:xfrm>
              <a:prstGeom prst="rect">
                <a:avLst/>
              </a:prstGeom>
            </p:spPr>
          </p:pic>
          <p:pic>
            <p:nvPicPr>
              <p:cNvPr id="11" name="Image 10"/>
              <p:cNvPicPr>
                <a:picLocks noChangeAspect="1"/>
              </p:cNvPicPr>
              <p:nvPr/>
            </p:nvPicPr>
            <p:blipFill rotWithShape="1"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8195824" y="1393467"/>
                <a:ext cx="1260000" cy="886667"/>
              </a:xfrm>
              <a:prstGeom prst="rect">
                <a:avLst/>
              </a:prstGeom>
            </p:spPr>
          </p:pic>
        </p:grpSp>
      </p:grpSp>
      <p:grpSp>
        <p:nvGrpSpPr>
          <p:cNvPr id="26" name="Groupe 25"/>
          <p:cNvGrpSpPr/>
          <p:nvPr/>
        </p:nvGrpSpPr>
        <p:grpSpPr>
          <a:xfrm>
            <a:off x="2642076" y="3508018"/>
            <a:ext cx="2463031" cy="1894815"/>
            <a:chOff x="2768872" y="3508018"/>
            <a:chExt cx="2463031" cy="1894815"/>
          </a:xfrm>
        </p:grpSpPr>
        <p:sp>
          <p:nvSpPr>
            <p:cNvPr id="74" name="ZoneTexte 73"/>
            <p:cNvSpPr txBox="1"/>
            <p:nvPr/>
          </p:nvSpPr>
          <p:spPr>
            <a:xfrm>
              <a:off x="2768872" y="4941168"/>
              <a:ext cx="246303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D4C95"/>
                  </a:solidFill>
                </a:rPr>
                <a:t>RC </a:t>
              </a:r>
              <a:r>
                <a:rPr lang="fr-FR" sz="1200" dirty="0" smtClean="0">
                  <a:solidFill>
                    <a:srgbClr val="0D4C95"/>
                  </a:solidFill>
                </a:rPr>
                <a:t>VESOUL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Gérard BELLOCHE SAINT-PAUL</a:t>
              </a:r>
            </a:p>
          </p:txBody>
        </p:sp>
        <p:grpSp>
          <p:nvGrpSpPr>
            <p:cNvPr id="22" name="Groupe 21"/>
            <p:cNvGrpSpPr/>
            <p:nvPr/>
          </p:nvGrpSpPr>
          <p:grpSpPr>
            <a:xfrm>
              <a:off x="3052350" y="3508018"/>
              <a:ext cx="1896075" cy="1260000"/>
              <a:chOff x="2921455" y="3508018"/>
              <a:chExt cx="1896075" cy="1260000"/>
            </a:xfrm>
          </p:grpSpPr>
          <p:pic>
            <p:nvPicPr>
              <p:cNvPr id="17" name="Image 16"/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42090" y="3508018"/>
                <a:ext cx="875440" cy="1260000"/>
              </a:xfrm>
              <a:prstGeom prst="rect">
                <a:avLst/>
              </a:prstGeom>
            </p:spPr>
          </p:pic>
          <p:pic>
            <p:nvPicPr>
              <p:cNvPr id="16" name="Image 15"/>
              <p:cNvPicPr>
                <a:picLocks noChangeAspect="1"/>
              </p:cNvPicPr>
              <p:nvPr/>
            </p:nvPicPr>
            <p:blipFill rotWithShape="1"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921455" y="3508018"/>
                <a:ext cx="895263" cy="1260000"/>
              </a:xfrm>
              <a:prstGeom prst="rect">
                <a:avLst/>
              </a:prstGeom>
            </p:spPr>
          </p:pic>
        </p:grpSp>
      </p:grpSp>
      <p:grpSp>
        <p:nvGrpSpPr>
          <p:cNvPr id="31" name="Groupe 30"/>
          <p:cNvGrpSpPr/>
          <p:nvPr/>
        </p:nvGrpSpPr>
        <p:grpSpPr>
          <a:xfrm>
            <a:off x="8190278" y="3508018"/>
            <a:ext cx="2089784" cy="2079481"/>
            <a:chOff x="8190278" y="3508018"/>
            <a:chExt cx="2089784" cy="2079481"/>
          </a:xfrm>
        </p:grpSpPr>
        <p:sp>
          <p:nvSpPr>
            <p:cNvPr id="61" name="ZoneTexte 60"/>
            <p:cNvSpPr txBox="1"/>
            <p:nvPr/>
          </p:nvSpPr>
          <p:spPr>
            <a:xfrm>
              <a:off x="8227058" y="4941168"/>
              <a:ext cx="201622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D4C95"/>
                  </a:solidFill>
                </a:rPr>
                <a:t>RC </a:t>
              </a:r>
              <a:r>
                <a:rPr lang="fr-FR" sz="1200" dirty="0" smtClean="0">
                  <a:solidFill>
                    <a:srgbClr val="0D4C95"/>
                  </a:solidFill>
                </a:rPr>
                <a:t>VORAY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PAYS </a:t>
              </a:r>
              <a:r>
                <a:rPr lang="fr-FR" sz="1200" dirty="0">
                  <a:solidFill>
                    <a:srgbClr val="0D4C95"/>
                  </a:solidFill>
                </a:rPr>
                <a:t>DES 7 </a:t>
              </a:r>
              <a:r>
                <a:rPr lang="fr-FR" sz="1200" dirty="0" smtClean="0">
                  <a:solidFill>
                    <a:srgbClr val="0D4C95"/>
                  </a:solidFill>
                </a:rPr>
                <a:t>RIVIERES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Jérémie ABDELLI</a:t>
              </a:r>
            </a:p>
          </p:txBody>
        </p:sp>
        <p:grpSp>
          <p:nvGrpSpPr>
            <p:cNvPr id="24" name="Groupe 23"/>
            <p:cNvGrpSpPr/>
            <p:nvPr/>
          </p:nvGrpSpPr>
          <p:grpSpPr>
            <a:xfrm>
              <a:off x="8190278" y="3508018"/>
              <a:ext cx="2089784" cy="1260000"/>
              <a:chOff x="8159459" y="3508018"/>
              <a:chExt cx="2089784" cy="1260000"/>
            </a:xfrm>
          </p:grpSpPr>
          <p:pic>
            <p:nvPicPr>
              <p:cNvPr id="40" name="Image 39" descr="Logo 7 riv"/>
              <p:cNvPicPr>
                <a:picLocks noChangeAspect="1"/>
              </p:cNvPicPr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20689" y="3508018"/>
                <a:ext cx="828554" cy="1260000"/>
              </a:xfrm>
              <a:prstGeom prst="rect">
                <a:avLst/>
              </a:prstGeom>
              <a:noFill/>
            </p:spPr>
          </p:pic>
          <p:pic>
            <p:nvPicPr>
              <p:cNvPr id="41" name="Image 40" descr="https://scontent-cdg2-1.xx.fbcdn.net/v/t1.0-9/10246307_634207410002366_4590108806013549719_n.jpg?oh=e55a2ffe310c0cdbd76084ac4bf24fbb&amp;oe=57CB3FCA"/>
              <p:cNvPicPr>
                <a:picLocks noChangeAspect="1"/>
              </p:cNvPicPr>
              <p:nvPr/>
            </p:nvPicPr>
            <p:blipFill rotWithShape="1"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159459" y="3508018"/>
                <a:ext cx="1153901" cy="1260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3" name="Groupe 32"/>
          <p:cNvGrpSpPr/>
          <p:nvPr/>
        </p:nvGrpSpPr>
        <p:grpSpPr>
          <a:xfrm>
            <a:off x="2722322" y="1206800"/>
            <a:ext cx="2337684" cy="2074070"/>
            <a:chOff x="2622226" y="1206800"/>
            <a:chExt cx="2337684" cy="2074070"/>
          </a:xfrm>
        </p:grpSpPr>
        <p:sp>
          <p:nvSpPr>
            <p:cNvPr id="13" name="ZoneTexte 12"/>
            <p:cNvSpPr txBox="1"/>
            <p:nvPr/>
          </p:nvSpPr>
          <p:spPr>
            <a:xfrm>
              <a:off x="2782956" y="2634539"/>
              <a:ext cx="201622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RC BELFORT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AIRE URBAINE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Joël BOURDENET</a:t>
              </a:r>
            </a:p>
          </p:txBody>
        </p:sp>
        <p:grpSp>
          <p:nvGrpSpPr>
            <p:cNvPr id="18" name="Groupe 17"/>
            <p:cNvGrpSpPr/>
            <p:nvPr/>
          </p:nvGrpSpPr>
          <p:grpSpPr>
            <a:xfrm>
              <a:off x="2622226" y="1206800"/>
              <a:ext cx="2337684" cy="1332000"/>
              <a:chOff x="2575716" y="1206800"/>
              <a:chExt cx="2337684" cy="1332000"/>
            </a:xfrm>
          </p:grpSpPr>
          <p:pic>
            <p:nvPicPr>
              <p:cNvPr id="27" name="Image 26"/>
              <p:cNvPicPr>
                <a:picLocks noChangeAspect="1"/>
              </p:cNvPicPr>
              <p:nvPr/>
            </p:nvPicPr>
            <p:blipFill rotWithShape="1"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002244" y="1206800"/>
                <a:ext cx="911156" cy="1332000"/>
              </a:xfrm>
              <a:prstGeom prst="rect">
                <a:avLst/>
              </a:prstGeom>
            </p:spPr>
          </p:pic>
          <p:pic>
            <p:nvPicPr>
              <p:cNvPr id="36" name="Image 35"/>
              <p:cNvPicPr>
                <a:picLocks noChangeAspect="1"/>
              </p:cNvPicPr>
              <p:nvPr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5716" y="1206800"/>
                <a:ext cx="1326316" cy="1260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0152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SECTEUR BESANÇON ET DOUBS – 8 clubs</a:t>
            </a:r>
            <a:endParaRPr lang="fr-FR" dirty="0"/>
          </a:p>
        </p:txBody>
      </p:sp>
      <p:grpSp>
        <p:nvGrpSpPr>
          <p:cNvPr id="23" name="Groupe 22"/>
          <p:cNvGrpSpPr/>
          <p:nvPr/>
        </p:nvGrpSpPr>
        <p:grpSpPr>
          <a:xfrm>
            <a:off x="10416480" y="1490750"/>
            <a:ext cx="1665378" cy="2973657"/>
            <a:chOff x="10416480" y="1490750"/>
            <a:chExt cx="1665378" cy="2973657"/>
          </a:xfrm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82018" y="1490750"/>
              <a:ext cx="1112727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ZoneTexte 7"/>
            <p:cNvSpPr txBox="1"/>
            <p:nvPr/>
          </p:nvSpPr>
          <p:spPr>
            <a:xfrm>
              <a:off x="10416480" y="3140968"/>
              <a:ext cx="1665378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0D4C95"/>
                  </a:solidFill>
                </a:rPr>
                <a:t>ADG</a:t>
              </a:r>
            </a:p>
            <a:p>
              <a:pPr algn="ctr"/>
              <a:r>
                <a:rPr lang="fr-FR" sz="2000" b="1" dirty="0" smtClean="0">
                  <a:solidFill>
                    <a:srgbClr val="0D4C95"/>
                  </a:solidFill>
                </a:rPr>
                <a:t>Margaret</a:t>
              </a:r>
            </a:p>
            <a:p>
              <a:pPr algn="ctr"/>
              <a:r>
                <a:rPr lang="fr-FR" sz="2000" b="1" dirty="0" smtClean="0">
                  <a:solidFill>
                    <a:srgbClr val="0D4C95"/>
                  </a:solidFill>
                </a:rPr>
                <a:t>PARIETTI</a:t>
              </a:r>
            </a:p>
            <a:p>
              <a:pPr algn="ctr"/>
              <a:r>
                <a:rPr lang="fr-FR" sz="1600" dirty="0" smtClean="0">
                  <a:solidFill>
                    <a:srgbClr val="0D4C95"/>
                  </a:solidFill>
                </a:rPr>
                <a:t>RC </a:t>
              </a:r>
              <a:r>
                <a:rPr lang="fr-FR" sz="1600" dirty="0" err="1" smtClean="0">
                  <a:solidFill>
                    <a:srgbClr val="0D4C95"/>
                  </a:solidFill>
                </a:rPr>
                <a:t>Voray</a:t>
              </a:r>
              <a:endParaRPr lang="fr-FR" sz="1600" dirty="0" smtClean="0">
                <a:solidFill>
                  <a:srgbClr val="0D4C95"/>
                </a:solidFill>
              </a:endParaRPr>
            </a:p>
          </p:txBody>
        </p:sp>
      </p:grpSp>
      <p:grpSp>
        <p:nvGrpSpPr>
          <p:cNvPr id="29" name="Groupe 28"/>
          <p:cNvGrpSpPr/>
          <p:nvPr/>
        </p:nvGrpSpPr>
        <p:grpSpPr>
          <a:xfrm>
            <a:off x="216245" y="1198341"/>
            <a:ext cx="2279355" cy="1788446"/>
            <a:chOff x="216245" y="1198341"/>
            <a:chExt cx="2279355" cy="1788446"/>
          </a:xfrm>
        </p:grpSpPr>
        <p:sp>
          <p:nvSpPr>
            <p:cNvPr id="9" name="ZoneTexte 8"/>
            <p:cNvSpPr txBox="1"/>
            <p:nvPr/>
          </p:nvSpPr>
          <p:spPr>
            <a:xfrm>
              <a:off x="347810" y="2525122"/>
              <a:ext cx="201622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D4C95"/>
                  </a:solidFill>
                </a:rPr>
                <a:t>RC BESANCON</a:t>
              </a:r>
              <a:endParaRPr lang="fr-FR" sz="1200" dirty="0" smtClean="0">
                <a:solidFill>
                  <a:srgbClr val="0D4C95"/>
                </a:solidFill>
              </a:endParaRP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Nadia BUTTERLIN</a:t>
              </a:r>
            </a:p>
          </p:txBody>
        </p:sp>
        <p:grpSp>
          <p:nvGrpSpPr>
            <p:cNvPr id="15" name="Groupe 14"/>
            <p:cNvGrpSpPr/>
            <p:nvPr/>
          </p:nvGrpSpPr>
          <p:grpSpPr>
            <a:xfrm>
              <a:off x="216245" y="1198341"/>
              <a:ext cx="2279355" cy="1260000"/>
              <a:chOff x="216245" y="1198341"/>
              <a:chExt cx="2279355" cy="1260000"/>
            </a:xfrm>
          </p:grpSpPr>
          <p:pic>
            <p:nvPicPr>
              <p:cNvPr id="10" name="Image 9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5107" t="44443" r="34257" b="26543"/>
              <a:stretch/>
            </p:blipFill>
            <p:spPr>
              <a:xfrm>
                <a:off x="1551724" y="1198341"/>
                <a:ext cx="943876" cy="1260000"/>
              </a:xfrm>
              <a:prstGeom prst="rect">
                <a:avLst/>
              </a:prstGeom>
            </p:spPr>
          </p:pic>
          <p:pic>
            <p:nvPicPr>
              <p:cNvPr id="2" name="Image 1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6245" y="1198341"/>
                <a:ext cx="1260000" cy="1260000"/>
              </a:xfrm>
              <a:prstGeom prst="rect">
                <a:avLst/>
              </a:prstGeom>
            </p:spPr>
          </p:pic>
        </p:grpSp>
      </p:grpSp>
      <p:grpSp>
        <p:nvGrpSpPr>
          <p:cNvPr id="2055" name="Groupe 2054"/>
          <p:cNvGrpSpPr/>
          <p:nvPr/>
        </p:nvGrpSpPr>
        <p:grpSpPr>
          <a:xfrm>
            <a:off x="5530625" y="3499506"/>
            <a:ext cx="2016224" cy="2016190"/>
            <a:chOff x="5754449" y="3499506"/>
            <a:chExt cx="2016224" cy="2016190"/>
          </a:xfrm>
        </p:grpSpPr>
        <p:sp>
          <p:nvSpPr>
            <p:cNvPr id="52" name="ZoneTexte 51"/>
            <p:cNvSpPr txBox="1"/>
            <p:nvPr/>
          </p:nvSpPr>
          <p:spPr>
            <a:xfrm>
              <a:off x="5754449" y="4869365"/>
              <a:ext cx="201622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RC PAYS DE MONTBELIARD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Laurent MOUGEY</a:t>
              </a:r>
            </a:p>
          </p:txBody>
        </p:sp>
        <p:grpSp>
          <p:nvGrpSpPr>
            <p:cNvPr id="26" name="Groupe 25"/>
            <p:cNvGrpSpPr/>
            <p:nvPr/>
          </p:nvGrpSpPr>
          <p:grpSpPr>
            <a:xfrm>
              <a:off x="5808123" y="3499506"/>
              <a:ext cx="1908877" cy="1260002"/>
              <a:chOff x="5808123" y="3499506"/>
              <a:chExt cx="1908877" cy="1260002"/>
            </a:xfrm>
          </p:grpSpPr>
          <p:pic>
            <p:nvPicPr>
              <p:cNvPr id="22" name="Image 21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6598429" y="3640936"/>
                <a:ext cx="1260000" cy="977143"/>
              </a:xfrm>
              <a:prstGeom prst="rect">
                <a:avLst/>
              </a:prstGeom>
            </p:spPr>
          </p:pic>
          <p:pic>
            <p:nvPicPr>
              <p:cNvPr id="33" name="Image 32"/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808123" y="3499506"/>
                <a:ext cx="851351" cy="1260000"/>
              </a:xfrm>
              <a:prstGeom prst="rect">
                <a:avLst/>
              </a:prstGeom>
            </p:spPr>
          </p:pic>
        </p:grpSp>
      </p:grpSp>
      <p:grpSp>
        <p:nvGrpSpPr>
          <p:cNvPr id="2048" name="Groupe 2047"/>
          <p:cNvGrpSpPr/>
          <p:nvPr/>
        </p:nvGrpSpPr>
        <p:grpSpPr>
          <a:xfrm>
            <a:off x="3118186" y="1198341"/>
            <a:ext cx="2016224" cy="1788446"/>
            <a:chOff x="3118186" y="1198341"/>
            <a:chExt cx="2016224" cy="1788446"/>
          </a:xfrm>
        </p:grpSpPr>
        <p:sp>
          <p:nvSpPr>
            <p:cNvPr id="13" name="ZoneTexte 12"/>
            <p:cNvSpPr txBox="1"/>
            <p:nvPr/>
          </p:nvSpPr>
          <p:spPr>
            <a:xfrm>
              <a:off x="3118186" y="2525122"/>
              <a:ext cx="201622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D4C95"/>
                  </a:solidFill>
                </a:rPr>
                <a:t>RC BESANCON </a:t>
              </a:r>
              <a:r>
                <a:rPr lang="fr-FR" sz="1200" dirty="0" smtClean="0">
                  <a:solidFill>
                    <a:srgbClr val="0D4C95"/>
                  </a:solidFill>
                </a:rPr>
                <a:t>BOUCLE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Emeric FAVRE</a:t>
              </a:r>
            </a:p>
          </p:txBody>
        </p:sp>
        <p:grpSp>
          <p:nvGrpSpPr>
            <p:cNvPr id="17" name="Groupe 16"/>
            <p:cNvGrpSpPr/>
            <p:nvPr/>
          </p:nvGrpSpPr>
          <p:grpSpPr>
            <a:xfrm>
              <a:off x="3194808" y="1198341"/>
              <a:ext cx="1862981" cy="1260000"/>
              <a:chOff x="3185486" y="1198341"/>
              <a:chExt cx="1862981" cy="1260000"/>
            </a:xfrm>
          </p:grpSpPr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202467" y="1198341"/>
                <a:ext cx="846000" cy="1260000"/>
              </a:xfrm>
              <a:prstGeom prst="rect">
                <a:avLst/>
              </a:prstGeom>
            </p:spPr>
          </p:pic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185486" y="1198341"/>
                <a:ext cx="920769" cy="1260000"/>
              </a:xfrm>
              <a:prstGeom prst="rect">
                <a:avLst/>
              </a:prstGeom>
            </p:spPr>
          </p:pic>
        </p:grpSp>
      </p:grpSp>
      <p:grpSp>
        <p:nvGrpSpPr>
          <p:cNvPr id="2049" name="Groupe 2048"/>
          <p:cNvGrpSpPr/>
          <p:nvPr/>
        </p:nvGrpSpPr>
        <p:grpSpPr>
          <a:xfrm>
            <a:off x="5756996" y="1198341"/>
            <a:ext cx="2016224" cy="1788446"/>
            <a:chOff x="5756996" y="1198341"/>
            <a:chExt cx="2016224" cy="1788446"/>
          </a:xfrm>
        </p:grpSpPr>
        <p:sp>
          <p:nvSpPr>
            <p:cNvPr id="30" name="ZoneTexte 29"/>
            <p:cNvSpPr txBox="1"/>
            <p:nvPr/>
          </p:nvSpPr>
          <p:spPr>
            <a:xfrm>
              <a:off x="5756996" y="2525122"/>
              <a:ext cx="201622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D4C95"/>
                  </a:solidFill>
                </a:rPr>
                <a:t>RC BESANCON CASTAN</a:t>
              </a:r>
              <a:endParaRPr lang="fr-FR" sz="1200" dirty="0" smtClean="0">
                <a:solidFill>
                  <a:srgbClr val="0D4C95"/>
                </a:solidFill>
              </a:endParaRPr>
            </a:p>
            <a:p>
              <a:pPr algn="ctr"/>
              <a:r>
                <a:rPr lang="fr-FR" sz="1200" dirty="0">
                  <a:solidFill>
                    <a:srgbClr val="0D4C95"/>
                  </a:solidFill>
                </a:rPr>
                <a:t>Gérard MARION</a:t>
              </a:r>
            </a:p>
          </p:txBody>
        </p:sp>
        <p:grpSp>
          <p:nvGrpSpPr>
            <p:cNvPr id="18" name="Groupe 17"/>
            <p:cNvGrpSpPr/>
            <p:nvPr/>
          </p:nvGrpSpPr>
          <p:grpSpPr>
            <a:xfrm>
              <a:off x="5847269" y="1198341"/>
              <a:ext cx="1835679" cy="1260000"/>
              <a:chOff x="5819091" y="1198341"/>
              <a:chExt cx="1835679" cy="1260000"/>
            </a:xfrm>
          </p:grpSpPr>
          <p:pic>
            <p:nvPicPr>
              <p:cNvPr id="66" name="Image 65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01823" y="1198341"/>
                <a:ext cx="752947" cy="1260000"/>
              </a:xfrm>
              <a:prstGeom prst="rect">
                <a:avLst/>
              </a:prstGeom>
            </p:spPr>
          </p:pic>
          <p:pic>
            <p:nvPicPr>
              <p:cNvPr id="12" name="Image 11"/>
              <p:cNvPicPr>
                <a:picLocks noChangeAspect="1"/>
              </p:cNvPicPr>
              <p:nvPr/>
            </p:nvPicPr>
            <p:blipFill rotWithShape="1"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819091" y="1198341"/>
                <a:ext cx="908372" cy="1260000"/>
              </a:xfrm>
              <a:prstGeom prst="rect">
                <a:avLst/>
              </a:prstGeom>
            </p:spPr>
          </p:pic>
        </p:grpSp>
      </p:grpSp>
      <p:grpSp>
        <p:nvGrpSpPr>
          <p:cNvPr id="2051" name="Groupe 2050"/>
          <p:cNvGrpSpPr/>
          <p:nvPr/>
        </p:nvGrpSpPr>
        <p:grpSpPr>
          <a:xfrm>
            <a:off x="8395805" y="1198341"/>
            <a:ext cx="2016224" cy="1788446"/>
            <a:chOff x="8395805" y="1198341"/>
            <a:chExt cx="2016224" cy="1788446"/>
          </a:xfrm>
        </p:grpSpPr>
        <p:sp>
          <p:nvSpPr>
            <p:cNvPr id="71" name="ZoneTexte 70"/>
            <p:cNvSpPr txBox="1"/>
            <p:nvPr/>
          </p:nvSpPr>
          <p:spPr>
            <a:xfrm>
              <a:off x="8395805" y="2525122"/>
              <a:ext cx="201622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D4C95"/>
                  </a:solidFill>
                </a:rPr>
                <a:t>RC BESANCON EST</a:t>
              </a:r>
              <a:endParaRPr lang="fr-FR" sz="1200" dirty="0" smtClean="0">
                <a:solidFill>
                  <a:srgbClr val="0D4C95"/>
                </a:solidFill>
              </a:endParaRP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Nicolas HOURNON</a:t>
              </a:r>
            </a:p>
          </p:txBody>
        </p:sp>
        <p:grpSp>
          <p:nvGrpSpPr>
            <p:cNvPr id="20" name="Groupe 19"/>
            <p:cNvGrpSpPr/>
            <p:nvPr/>
          </p:nvGrpSpPr>
          <p:grpSpPr>
            <a:xfrm>
              <a:off x="8496094" y="1198341"/>
              <a:ext cx="1815647" cy="1260000"/>
              <a:chOff x="8524718" y="1198341"/>
              <a:chExt cx="1815647" cy="1260000"/>
            </a:xfrm>
          </p:grpSpPr>
          <p:pic>
            <p:nvPicPr>
              <p:cNvPr id="2050" name="Image 3"/>
              <p:cNvPicPr>
                <a:picLocks noChangeAspect="1" noChangeArrowheads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82274" y="1198341"/>
                <a:ext cx="758091" cy="1260000"/>
              </a:xfrm>
              <a:prstGeom prst="rect">
                <a:avLst/>
              </a:prstGeom>
              <a:blipFill dpi="0" rotWithShape="0">
                <a:blip/>
                <a:srcRect/>
                <a:stretch>
                  <a:fillRect/>
                </a:stretch>
              </a:blip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</p:pic>
          <p:pic>
            <p:nvPicPr>
              <p:cNvPr id="3" name="Image 2"/>
              <p:cNvPicPr>
                <a:picLocks noChangeAspect="1"/>
              </p:cNvPicPr>
              <p:nvPr/>
            </p:nvPicPr>
            <p:blipFill rotWithShape="1"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24718" y="1198341"/>
                <a:ext cx="900219" cy="1260000"/>
              </a:xfrm>
              <a:prstGeom prst="rect">
                <a:avLst/>
              </a:prstGeom>
            </p:spPr>
          </p:pic>
        </p:grpSp>
      </p:grpSp>
      <p:grpSp>
        <p:nvGrpSpPr>
          <p:cNvPr id="2053" name="Groupe 2052"/>
          <p:cNvGrpSpPr/>
          <p:nvPr/>
        </p:nvGrpSpPr>
        <p:grpSpPr>
          <a:xfrm>
            <a:off x="2943343" y="3497970"/>
            <a:ext cx="2065574" cy="1833060"/>
            <a:chOff x="3005620" y="3497970"/>
            <a:chExt cx="2065574" cy="1833060"/>
          </a:xfrm>
        </p:grpSpPr>
        <p:sp>
          <p:nvSpPr>
            <p:cNvPr id="74" name="ZoneTexte 73"/>
            <p:cNvSpPr txBox="1"/>
            <p:nvPr/>
          </p:nvSpPr>
          <p:spPr>
            <a:xfrm>
              <a:off x="3054970" y="4869365"/>
              <a:ext cx="201622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D4C95"/>
                  </a:solidFill>
                </a:rPr>
                <a:t>RC COMTE DE MAICHE</a:t>
              </a:r>
              <a:endParaRPr lang="fr-FR" sz="1200" dirty="0" smtClean="0">
                <a:solidFill>
                  <a:srgbClr val="0D4C95"/>
                </a:solidFill>
              </a:endParaRP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Alain BERTIN</a:t>
              </a:r>
            </a:p>
          </p:txBody>
        </p:sp>
        <p:grpSp>
          <p:nvGrpSpPr>
            <p:cNvPr id="25" name="Groupe 24"/>
            <p:cNvGrpSpPr/>
            <p:nvPr/>
          </p:nvGrpSpPr>
          <p:grpSpPr>
            <a:xfrm>
              <a:off x="3005620" y="3497970"/>
              <a:ext cx="2055916" cy="1332001"/>
              <a:chOff x="3005620" y="3497970"/>
              <a:chExt cx="2055916" cy="1332001"/>
            </a:xfrm>
          </p:grpSpPr>
          <p:pic>
            <p:nvPicPr>
              <p:cNvPr id="21" name="Image 20"/>
              <p:cNvPicPr>
                <a:picLocks noChangeAspect="1"/>
              </p:cNvPicPr>
              <p:nvPr/>
            </p:nvPicPr>
            <p:blipFill rotWithShape="1"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3913387" y="3681821"/>
                <a:ext cx="1332000" cy="964299"/>
              </a:xfrm>
              <a:prstGeom prst="rect">
                <a:avLst/>
              </a:prstGeom>
            </p:spPr>
          </p:pic>
          <p:pic>
            <p:nvPicPr>
              <p:cNvPr id="14" name="Image 13"/>
              <p:cNvPicPr>
                <a:picLocks noChangeAspect="1"/>
              </p:cNvPicPr>
              <p:nvPr/>
            </p:nvPicPr>
            <p:blipFill rotWithShape="1"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005620" y="3497970"/>
                <a:ext cx="924000" cy="1260000"/>
              </a:xfrm>
              <a:prstGeom prst="rect">
                <a:avLst/>
              </a:prstGeom>
            </p:spPr>
          </p:pic>
        </p:grpSp>
      </p:grpSp>
      <p:grpSp>
        <p:nvGrpSpPr>
          <p:cNvPr id="2052" name="Groupe 2051"/>
          <p:cNvGrpSpPr/>
          <p:nvPr/>
        </p:nvGrpSpPr>
        <p:grpSpPr>
          <a:xfrm>
            <a:off x="405411" y="3541822"/>
            <a:ext cx="2016224" cy="1789208"/>
            <a:chOff x="405411" y="3541822"/>
            <a:chExt cx="2016224" cy="1789208"/>
          </a:xfrm>
        </p:grpSpPr>
        <p:sp>
          <p:nvSpPr>
            <p:cNvPr id="43" name="ZoneTexte 42"/>
            <p:cNvSpPr txBox="1"/>
            <p:nvPr/>
          </p:nvSpPr>
          <p:spPr>
            <a:xfrm>
              <a:off x="405411" y="4869365"/>
              <a:ext cx="201622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D4C95"/>
                  </a:solidFill>
                </a:rPr>
                <a:t>RC BESANCON UTINAM </a:t>
              </a:r>
              <a:r>
                <a:rPr lang="fr-FR" sz="1200" dirty="0" smtClean="0">
                  <a:solidFill>
                    <a:srgbClr val="0D4C95"/>
                  </a:solidFill>
                </a:rPr>
                <a:t>Mohamed HARRATE</a:t>
              </a:r>
            </a:p>
          </p:txBody>
        </p:sp>
        <p:grpSp>
          <p:nvGrpSpPr>
            <p:cNvPr id="24" name="Groupe 23"/>
            <p:cNvGrpSpPr/>
            <p:nvPr/>
          </p:nvGrpSpPr>
          <p:grpSpPr>
            <a:xfrm>
              <a:off x="442568" y="3541822"/>
              <a:ext cx="1941910" cy="1260000"/>
              <a:chOff x="486980" y="3541822"/>
              <a:chExt cx="1941910" cy="1260000"/>
            </a:xfrm>
          </p:grpSpPr>
          <p:pic>
            <p:nvPicPr>
              <p:cNvPr id="11" name="Image 10"/>
              <p:cNvPicPr>
                <a:picLocks noChangeAspect="1"/>
              </p:cNvPicPr>
              <p:nvPr/>
            </p:nvPicPr>
            <p:blipFill rotWithShape="1"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76245" y="3541822"/>
                <a:ext cx="952645" cy="1260000"/>
              </a:xfrm>
              <a:prstGeom prst="rect">
                <a:avLst/>
              </a:prstGeom>
            </p:spPr>
          </p:pic>
          <p:pic>
            <p:nvPicPr>
              <p:cNvPr id="7" name="Image 6"/>
              <p:cNvPicPr>
                <a:picLocks noChangeAspect="1"/>
              </p:cNvPicPr>
              <p:nvPr/>
            </p:nvPicPr>
            <p:blipFill rotWithShape="1"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6980" y="3541822"/>
                <a:ext cx="872308" cy="1260000"/>
              </a:xfrm>
              <a:prstGeom prst="rect">
                <a:avLst/>
              </a:prstGeom>
            </p:spPr>
          </p:pic>
        </p:grpSp>
      </p:grpSp>
      <p:grpSp>
        <p:nvGrpSpPr>
          <p:cNvPr id="31" name="Groupe 30"/>
          <p:cNvGrpSpPr/>
          <p:nvPr/>
        </p:nvGrpSpPr>
        <p:grpSpPr>
          <a:xfrm>
            <a:off x="8244094" y="3533596"/>
            <a:ext cx="2016224" cy="1797434"/>
            <a:chOff x="8244094" y="3533596"/>
            <a:chExt cx="2016224" cy="1797434"/>
          </a:xfrm>
        </p:grpSpPr>
        <p:sp>
          <p:nvSpPr>
            <p:cNvPr id="61" name="ZoneTexte 60"/>
            <p:cNvSpPr txBox="1"/>
            <p:nvPr/>
          </p:nvSpPr>
          <p:spPr>
            <a:xfrm>
              <a:off x="8244094" y="4869365"/>
              <a:ext cx="201622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D4C95"/>
                  </a:solidFill>
                </a:rPr>
                <a:t>RC </a:t>
              </a:r>
              <a:r>
                <a:rPr lang="fr-FR" sz="1200" dirty="0" smtClean="0">
                  <a:solidFill>
                    <a:srgbClr val="0D4C95"/>
                  </a:solidFill>
                </a:rPr>
                <a:t>PONTARLIER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Marc TISSOT</a:t>
              </a:r>
            </a:p>
          </p:txBody>
        </p:sp>
        <p:grpSp>
          <p:nvGrpSpPr>
            <p:cNvPr id="28" name="Groupe 27"/>
            <p:cNvGrpSpPr/>
            <p:nvPr/>
          </p:nvGrpSpPr>
          <p:grpSpPr>
            <a:xfrm>
              <a:off x="8340838" y="3533596"/>
              <a:ext cx="1822737" cy="1268228"/>
              <a:chOff x="8496094" y="3533596"/>
              <a:chExt cx="1822737" cy="1268228"/>
            </a:xfrm>
          </p:grpSpPr>
          <p:pic>
            <p:nvPicPr>
              <p:cNvPr id="19" name="Image 18"/>
              <p:cNvPicPr>
                <a:picLocks noChangeAspect="1"/>
              </p:cNvPicPr>
              <p:nvPr/>
            </p:nvPicPr>
            <p:blipFill rotWithShape="1"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452391" y="3541824"/>
                <a:ext cx="866440" cy="1260000"/>
              </a:xfrm>
              <a:prstGeom prst="rect">
                <a:avLst/>
              </a:prstGeom>
            </p:spPr>
          </p:pic>
          <p:pic>
            <p:nvPicPr>
              <p:cNvPr id="16" name="Image 15"/>
              <p:cNvPicPr>
                <a:picLocks noChangeAspect="1"/>
              </p:cNvPicPr>
              <p:nvPr/>
            </p:nvPicPr>
            <p:blipFill rotWithShape="1"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8259844" y="3769846"/>
                <a:ext cx="1260000" cy="7875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0911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SECTEUR JURA – 6 clubs</a:t>
            </a:r>
            <a:endParaRPr lang="fr-FR" dirty="0"/>
          </a:p>
        </p:txBody>
      </p:sp>
      <p:grpSp>
        <p:nvGrpSpPr>
          <p:cNvPr id="10" name="Groupe 9"/>
          <p:cNvGrpSpPr/>
          <p:nvPr/>
        </p:nvGrpSpPr>
        <p:grpSpPr>
          <a:xfrm>
            <a:off x="9732853" y="1493323"/>
            <a:ext cx="2459147" cy="2799773"/>
            <a:chOff x="9732853" y="1493323"/>
            <a:chExt cx="2459147" cy="2799773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53461" y="1493323"/>
              <a:ext cx="1017931" cy="1440000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9732853" y="2969657"/>
              <a:ext cx="2459147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0D4C95"/>
                  </a:solidFill>
                </a:rPr>
                <a:t>ADG</a:t>
              </a:r>
            </a:p>
            <a:p>
              <a:pPr algn="ctr"/>
              <a:r>
                <a:rPr lang="fr-FR" sz="2000" b="1" dirty="0" smtClean="0">
                  <a:solidFill>
                    <a:srgbClr val="0D4C95"/>
                  </a:solidFill>
                </a:rPr>
                <a:t>Hervé ENTRAYGUES</a:t>
              </a:r>
            </a:p>
            <a:p>
              <a:pPr algn="ctr"/>
              <a:r>
                <a:rPr lang="fr-FR" sz="1600" dirty="0">
                  <a:solidFill>
                    <a:srgbClr val="0D4C95"/>
                  </a:solidFill>
                </a:rPr>
                <a:t>RC </a:t>
              </a:r>
              <a:r>
                <a:rPr lang="fr-FR" sz="1600" dirty="0" smtClean="0">
                  <a:solidFill>
                    <a:srgbClr val="0D4C95"/>
                  </a:solidFill>
                </a:rPr>
                <a:t>LONS LE SAUNIER</a:t>
              </a:r>
            </a:p>
          </p:txBody>
        </p:sp>
      </p:grpSp>
      <p:grpSp>
        <p:nvGrpSpPr>
          <p:cNvPr id="32" name="Groupe 31"/>
          <p:cNvGrpSpPr/>
          <p:nvPr/>
        </p:nvGrpSpPr>
        <p:grpSpPr>
          <a:xfrm>
            <a:off x="1049178" y="3663096"/>
            <a:ext cx="2016224" cy="1858591"/>
            <a:chOff x="1049178" y="3663096"/>
            <a:chExt cx="2016224" cy="1858591"/>
          </a:xfrm>
        </p:grpSpPr>
        <p:sp>
          <p:nvSpPr>
            <p:cNvPr id="43" name="ZoneTexte 42"/>
            <p:cNvSpPr txBox="1"/>
            <p:nvPr/>
          </p:nvSpPr>
          <p:spPr>
            <a:xfrm>
              <a:off x="1049178" y="5060022"/>
              <a:ext cx="201622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D4C95"/>
                  </a:solidFill>
                </a:rPr>
                <a:t>RC </a:t>
              </a:r>
              <a:r>
                <a:rPr lang="fr-FR" sz="1200" dirty="0" smtClean="0">
                  <a:solidFill>
                    <a:srgbClr val="0D4C95"/>
                  </a:solidFill>
                </a:rPr>
                <a:t>DOLE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Jasmine LEHMANN</a:t>
              </a:r>
            </a:p>
          </p:txBody>
        </p:sp>
        <p:grpSp>
          <p:nvGrpSpPr>
            <p:cNvPr id="21" name="Groupe 20"/>
            <p:cNvGrpSpPr/>
            <p:nvPr/>
          </p:nvGrpSpPr>
          <p:grpSpPr>
            <a:xfrm>
              <a:off x="1107784" y="3663096"/>
              <a:ext cx="1899012" cy="1260000"/>
              <a:chOff x="1178872" y="3663096"/>
              <a:chExt cx="1899012" cy="1260000"/>
            </a:xfrm>
          </p:grpSpPr>
          <p:pic>
            <p:nvPicPr>
              <p:cNvPr id="11" name="Image 10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1"/>
              <a:stretch/>
            </p:blipFill>
            <p:spPr>
              <a:xfrm>
                <a:off x="2248566" y="3663096"/>
                <a:ext cx="829318" cy="1260000"/>
              </a:xfrm>
              <a:prstGeom prst="rect">
                <a:avLst/>
              </a:prstGeom>
            </p:spPr>
          </p:pic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1038872" y="3803096"/>
                <a:ext cx="1260000" cy="980000"/>
              </a:xfrm>
              <a:prstGeom prst="rect">
                <a:avLst/>
              </a:prstGeom>
            </p:spPr>
          </p:pic>
        </p:grpSp>
      </p:grpSp>
      <p:grpSp>
        <p:nvGrpSpPr>
          <p:cNvPr id="33" name="Groupe 32"/>
          <p:cNvGrpSpPr/>
          <p:nvPr/>
        </p:nvGrpSpPr>
        <p:grpSpPr>
          <a:xfrm>
            <a:off x="4253999" y="3663096"/>
            <a:ext cx="2016224" cy="1858591"/>
            <a:chOff x="4214885" y="3663096"/>
            <a:chExt cx="2016224" cy="1858591"/>
          </a:xfrm>
        </p:grpSpPr>
        <p:sp>
          <p:nvSpPr>
            <p:cNvPr id="74" name="ZoneTexte 73"/>
            <p:cNvSpPr txBox="1"/>
            <p:nvPr/>
          </p:nvSpPr>
          <p:spPr>
            <a:xfrm>
              <a:off x="4214885" y="5060022"/>
              <a:ext cx="201622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D4C95"/>
                  </a:solidFill>
                </a:rPr>
                <a:t>RC LONS LE SAUNIER</a:t>
              </a:r>
              <a:endParaRPr lang="fr-FR" sz="1200" dirty="0" smtClean="0">
                <a:solidFill>
                  <a:srgbClr val="0D4C95"/>
                </a:solidFill>
              </a:endParaRP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Jean-Pierre BRAND</a:t>
              </a:r>
            </a:p>
          </p:txBody>
        </p:sp>
        <p:grpSp>
          <p:nvGrpSpPr>
            <p:cNvPr id="22" name="Groupe 21"/>
            <p:cNvGrpSpPr/>
            <p:nvPr/>
          </p:nvGrpSpPr>
          <p:grpSpPr>
            <a:xfrm>
              <a:off x="4269427" y="3663096"/>
              <a:ext cx="1907141" cy="1260000"/>
              <a:chOff x="4327724" y="3663096"/>
              <a:chExt cx="1907141" cy="1260000"/>
            </a:xfrm>
          </p:grpSpPr>
          <p:pic>
            <p:nvPicPr>
              <p:cNvPr id="7" name="Image 6"/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79865" y="3663096"/>
                <a:ext cx="855000" cy="1260000"/>
              </a:xfrm>
              <a:prstGeom prst="rect">
                <a:avLst/>
              </a:prstGeom>
            </p:spPr>
          </p:pic>
          <p:pic>
            <p:nvPicPr>
              <p:cNvPr id="12" name="Image 11"/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327724" y="3663096"/>
                <a:ext cx="930000" cy="1260000"/>
              </a:xfrm>
              <a:prstGeom prst="rect">
                <a:avLst/>
              </a:prstGeom>
            </p:spPr>
          </p:pic>
        </p:grpSp>
      </p:grpSp>
      <p:grpSp>
        <p:nvGrpSpPr>
          <p:cNvPr id="25" name="Groupe 24"/>
          <p:cNvGrpSpPr/>
          <p:nvPr/>
        </p:nvGrpSpPr>
        <p:grpSpPr>
          <a:xfrm>
            <a:off x="1063735" y="1422584"/>
            <a:ext cx="2050593" cy="2076683"/>
            <a:chOff x="1063735" y="1422584"/>
            <a:chExt cx="2050593" cy="2076683"/>
          </a:xfrm>
        </p:grpSpPr>
        <p:sp>
          <p:nvSpPr>
            <p:cNvPr id="9" name="ZoneTexte 8"/>
            <p:cNvSpPr txBox="1"/>
            <p:nvPr/>
          </p:nvSpPr>
          <p:spPr>
            <a:xfrm>
              <a:off x="1080919" y="2852936"/>
              <a:ext cx="201622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D4C95"/>
                  </a:solidFill>
                </a:rPr>
                <a:t>RC </a:t>
              </a:r>
              <a:r>
                <a:rPr lang="fr-FR" sz="1200" dirty="0" smtClean="0">
                  <a:solidFill>
                    <a:srgbClr val="0D4C95"/>
                  </a:solidFill>
                </a:rPr>
                <a:t>ARBOIS POLIGNY SALINS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Serge MENOZZI</a:t>
              </a:r>
            </a:p>
          </p:txBody>
        </p:sp>
        <p:grpSp>
          <p:nvGrpSpPr>
            <p:cNvPr id="17" name="Groupe 16"/>
            <p:cNvGrpSpPr/>
            <p:nvPr/>
          </p:nvGrpSpPr>
          <p:grpSpPr>
            <a:xfrm>
              <a:off x="1063735" y="1422584"/>
              <a:ext cx="2050593" cy="1332000"/>
              <a:chOff x="1054129" y="1422584"/>
              <a:chExt cx="2050593" cy="1332000"/>
            </a:xfrm>
          </p:grpSpPr>
          <p:pic>
            <p:nvPicPr>
              <p:cNvPr id="27" name="Image 26"/>
              <p:cNvPicPr>
                <a:picLocks noChangeAspect="1"/>
              </p:cNvPicPr>
              <p:nvPr/>
            </p:nvPicPr>
            <p:blipFill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74147" y="1422584"/>
                <a:ext cx="930575" cy="1332000"/>
              </a:xfrm>
              <a:prstGeom prst="rect">
                <a:avLst/>
              </a:prstGeom>
            </p:spPr>
          </p:pic>
          <p:pic>
            <p:nvPicPr>
              <p:cNvPr id="14" name="Image 13"/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54129" y="1422584"/>
                <a:ext cx="890690" cy="1260000"/>
              </a:xfrm>
              <a:prstGeom prst="rect">
                <a:avLst/>
              </a:prstGeom>
            </p:spPr>
          </p:pic>
        </p:grpSp>
      </p:grpSp>
      <p:grpSp>
        <p:nvGrpSpPr>
          <p:cNvPr id="34" name="Groupe 33"/>
          <p:cNvGrpSpPr/>
          <p:nvPr/>
        </p:nvGrpSpPr>
        <p:grpSpPr>
          <a:xfrm>
            <a:off x="7458819" y="3663096"/>
            <a:ext cx="2016224" cy="1858591"/>
            <a:chOff x="7458819" y="3663096"/>
            <a:chExt cx="2016224" cy="1858591"/>
          </a:xfrm>
        </p:grpSpPr>
        <p:sp>
          <p:nvSpPr>
            <p:cNvPr id="61" name="ZoneTexte 60"/>
            <p:cNvSpPr txBox="1"/>
            <p:nvPr/>
          </p:nvSpPr>
          <p:spPr>
            <a:xfrm>
              <a:off x="7458819" y="5060022"/>
              <a:ext cx="201622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D4C95"/>
                  </a:solidFill>
                </a:rPr>
                <a:t>RC </a:t>
              </a:r>
              <a:r>
                <a:rPr lang="fr-FR" sz="1200" dirty="0" smtClean="0">
                  <a:solidFill>
                    <a:srgbClr val="0D4C95"/>
                  </a:solidFill>
                </a:rPr>
                <a:t>SAINT-CLAUDE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Didier BACHELEY</a:t>
              </a:r>
            </a:p>
          </p:txBody>
        </p:sp>
        <p:grpSp>
          <p:nvGrpSpPr>
            <p:cNvPr id="24" name="Groupe 23"/>
            <p:cNvGrpSpPr/>
            <p:nvPr/>
          </p:nvGrpSpPr>
          <p:grpSpPr>
            <a:xfrm>
              <a:off x="7524270" y="3663096"/>
              <a:ext cx="1885323" cy="1332000"/>
              <a:chOff x="7553615" y="3663096"/>
              <a:chExt cx="1885323" cy="1332000"/>
            </a:xfrm>
          </p:grpSpPr>
          <p:pic>
            <p:nvPicPr>
              <p:cNvPr id="3" name="Image 2"/>
              <p:cNvPicPr>
                <a:picLocks noChangeAspect="1"/>
              </p:cNvPicPr>
              <p:nvPr/>
            </p:nvPicPr>
            <p:blipFill rotWithShape="1"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686" t="11002" r="6854" b="990"/>
              <a:stretch/>
            </p:blipFill>
            <p:spPr>
              <a:xfrm>
                <a:off x="8530756" y="3663096"/>
                <a:ext cx="908182" cy="1332000"/>
              </a:xfrm>
              <a:prstGeom prst="rect">
                <a:avLst/>
              </a:prstGeom>
            </p:spPr>
          </p:pic>
          <p:pic>
            <p:nvPicPr>
              <p:cNvPr id="16" name="Image 15"/>
              <p:cNvPicPr>
                <a:picLocks noChangeAspect="1"/>
              </p:cNvPicPr>
              <p:nvPr/>
            </p:nvPicPr>
            <p:blipFill rotWithShape="1"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7353859" y="3862852"/>
                <a:ext cx="1260000" cy="860488"/>
              </a:xfrm>
              <a:prstGeom prst="rect">
                <a:avLst/>
              </a:prstGeom>
            </p:spPr>
          </p:pic>
        </p:grpSp>
      </p:grpSp>
      <p:grpSp>
        <p:nvGrpSpPr>
          <p:cNvPr id="31" name="Groupe 30"/>
          <p:cNvGrpSpPr/>
          <p:nvPr/>
        </p:nvGrpSpPr>
        <p:grpSpPr>
          <a:xfrm>
            <a:off x="7176120" y="1422584"/>
            <a:ext cx="2203054" cy="1892017"/>
            <a:chOff x="7176120" y="1422584"/>
            <a:chExt cx="2203054" cy="1892017"/>
          </a:xfrm>
        </p:grpSpPr>
        <p:sp>
          <p:nvSpPr>
            <p:cNvPr id="71" name="ZoneTexte 70"/>
            <p:cNvSpPr txBox="1"/>
            <p:nvPr/>
          </p:nvSpPr>
          <p:spPr>
            <a:xfrm>
              <a:off x="7176120" y="2852936"/>
              <a:ext cx="220305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D4C95"/>
                  </a:solidFill>
                </a:rPr>
                <a:t>RC CHAUSSIN 3 </a:t>
              </a:r>
              <a:r>
                <a:rPr lang="fr-FR" sz="1200" dirty="0" smtClean="0">
                  <a:solidFill>
                    <a:srgbClr val="0D4C95"/>
                  </a:solidFill>
                </a:rPr>
                <a:t>RIVIERES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Jean-Michel HUMBLOT</a:t>
              </a:r>
            </a:p>
          </p:txBody>
        </p:sp>
        <p:grpSp>
          <p:nvGrpSpPr>
            <p:cNvPr id="20" name="Groupe 19"/>
            <p:cNvGrpSpPr/>
            <p:nvPr/>
          </p:nvGrpSpPr>
          <p:grpSpPr>
            <a:xfrm>
              <a:off x="7309067" y="1422584"/>
              <a:ext cx="1937160" cy="1260000"/>
              <a:chOff x="7433813" y="1422584"/>
              <a:chExt cx="1937160" cy="1260000"/>
            </a:xfrm>
          </p:grpSpPr>
          <p:pic>
            <p:nvPicPr>
              <p:cNvPr id="19" name="Image 18"/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459862" y="1422584"/>
                <a:ext cx="911111" cy="1260000"/>
              </a:xfrm>
              <a:prstGeom prst="rect">
                <a:avLst/>
              </a:prstGeom>
            </p:spPr>
          </p:pic>
          <p:pic>
            <p:nvPicPr>
              <p:cNvPr id="30" name="Image 29"/>
              <p:cNvPicPr>
                <a:picLocks noChangeAspect="1"/>
              </p:cNvPicPr>
              <p:nvPr/>
            </p:nvPicPr>
            <p:blipFill rotWithShape="1"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7260020" y="1596377"/>
                <a:ext cx="1260000" cy="912414"/>
              </a:xfrm>
              <a:prstGeom prst="rect">
                <a:avLst/>
              </a:prstGeom>
            </p:spPr>
          </p:pic>
        </p:grpSp>
      </p:grpSp>
      <p:grpSp>
        <p:nvGrpSpPr>
          <p:cNvPr id="29" name="Groupe 28"/>
          <p:cNvGrpSpPr/>
          <p:nvPr/>
        </p:nvGrpSpPr>
        <p:grpSpPr>
          <a:xfrm>
            <a:off x="4030813" y="1422584"/>
            <a:ext cx="2228822" cy="1892017"/>
            <a:chOff x="3993155" y="1422584"/>
            <a:chExt cx="2228822" cy="1892017"/>
          </a:xfrm>
        </p:grpSpPr>
        <p:sp>
          <p:nvSpPr>
            <p:cNvPr id="13" name="ZoneTexte 12"/>
            <p:cNvSpPr txBox="1"/>
            <p:nvPr/>
          </p:nvSpPr>
          <p:spPr>
            <a:xfrm>
              <a:off x="4099454" y="2852936"/>
              <a:ext cx="201622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D4C95"/>
                  </a:solidFill>
                </a:rPr>
                <a:t>RC </a:t>
              </a:r>
              <a:r>
                <a:rPr lang="fr-FR" sz="1200" dirty="0" smtClean="0">
                  <a:solidFill>
                    <a:srgbClr val="0D4C95"/>
                  </a:solidFill>
                </a:rPr>
                <a:t>CHAMPAGNOLE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Raymond METRA</a:t>
              </a:r>
            </a:p>
          </p:txBody>
        </p:sp>
        <p:grpSp>
          <p:nvGrpSpPr>
            <p:cNvPr id="18" name="Groupe 17"/>
            <p:cNvGrpSpPr/>
            <p:nvPr/>
          </p:nvGrpSpPr>
          <p:grpSpPr>
            <a:xfrm>
              <a:off x="3993155" y="1422584"/>
              <a:ext cx="2228822" cy="1260000"/>
              <a:chOff x="3990355" y="1422584"/>
              <a:chExt cx="2228822" cy="1260000"/>
            </a:xfrm>
          </p:grpSpPr>
          <p:pic>
            <p:nvPicPr>
              <p:cNvPr id="15" name="Image 14"/>
              <p:cNvPicPr>
                <a:picLocks noChangeAspect="1"/>
              </p:cNvPicPr>
              <p:nvPr/>
            </p:nvPicPr>
            <p:blipFill rotWithShape="1"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5169177" y="1632584"/>
                <a:ext cx="1260000" cy="840000"/>
              </a:xfrm>
              <a:prstGeom prst="rect">
                <a:avLst/>
              </a:prstGeom>
            </p:spPr>
          </p:pic>
          <p:pic>
            <p:nvPicPr>
              <p:cNvPr id="26" name="Image 25"/>
              <p:cNvPicPr>
                <a:picLocks noChangeAspect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90355" y="1422584"/>
                <a:ext cx="1326316" cy="1260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1664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ROTARACT DANS LE DISTRICT 1680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9732853" y="2969657"/>
            <a:ext cx="2459147" cy="15081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D91B5C"/>
                </a:solidFill>
              </a:rPr>
              <a:t>Représentant </a:t>
            </a:r>
            <a:r>
              <a:rPr lang="fr-FR" dirty="0" err="1" smtClean="0">
                <a:solidFill>
                  <a:srgbClr val="D91B5C"/>
                </a:solidFill>
              </a:rPr>
              <a:t>Rotaract</a:t>
            </a:r>
            <a:r>
              <a:rPr lang="fr-FR" dirty="0" smtClean="0">
                <a:solidFill>
                  <a:srgbClr val="D91B5C"/>
                </a:solidFill>
              </a:rPr>
              <a:t> du district 1680</a:t>
            </a:r>
          </a:p>
          <a:p>
            <a:pPr algn="ctr"/>
            <a:r>
              <a:rPr lang="fr-FR" sz="2000" b="1" dirty="0" smtClean="0">
                <a:solidFill>
                  <a:srgbClr val="D91B5C"/>
                </a:solidFill>
              </a:rPr>
              <a:t>Alexandre </a:t>
            </a:r>
            <a:r>
              <a:rPr lang="fr-FR" sz="2000" b="1" dirty="0" err="1" smtClean="0">
                <a:solidFill>
                  <a:srgbClr val="D91B5C"/>
                </a:solidFill>
              </a:rPr>
              <a:t>Wurges</a:t>
            </a:r>
            <a:endParaRPr lang="fr-FR" sz="2000" b="1" dirty="0" smtClean="0">
              <a:solidFill>
                <a:srgbClr val="D91B5C"/>
              </a:solidFill>
            </a:endParaRPr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184" y="1675735"/>
            <a:ext cx="1800000" cy="670675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2064" y="4069109"/>
            <a:ext cx="1800000" cy="670675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2426" y="1412776"/>
            <a:ext cx="1440000" cy="1440000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4072" y="1376496"/>
            <a:ext cx="1800000" cy="1387059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8629" y="1350026"/>
            <a:ext cx="1179305" cy="1440000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397" y="1291073"/>
            <a:ext cx="1016471" cy="1440000"/>
          </a:xfrm>
          <a:prstGeom prst="rect">
            <a:avLst/>
          </a:prstGeom>
        </p:spPr>
      </p:pic>
      <p:sp>
        <p:nvSpPr>
          <p:cNvPr id="46" name="ZoneTexte 45"/>
          <p:cNvSpPr txBox="1"/>
          <p:nvPr/>
        </p:nvSpPr>
        <p:spPr>
          <a:xfrm>
            <a:off x="1080919" y="2852936"/>
            <a:ext cx="201622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D91B5C"/>
                </a:solidFill>
              </a:rPr>
              <a:t>ROTARACT HAGUENAU</a:t>
            </a:r>
          </a:p>
          <a:p>
            <a:pPr algn="ctr"/>
            <a:r>
              <a:rPr lang="fr-FR" sz="1200" dirty="0" smtClean="0">
                <a:solidFill>
                  <a:srgbClr val="D91B5C"/>
                </a:solidFill>
              </a:rPr>
              <a:t>NORD-ALSACE</a:t>
            </a:r>
          </a:p>
          <a:p>
            <a:pPr algn="ctr"/>
            <a:r>
              <a:rPr lang="fr-FR" sz="1200" dirty="0" smtClean="0">
                <a:solidFill>
                  <a:srgbClr val="D91B5C"/>
                </a:solidFill>
              </a:rPr>
              <a:t>Julie BALLAND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5951984" y="2969657"/>
            <a:ext cx="218221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D91B5C"/>
                </a:solidFill>
              </a:rPr>
              <a:t>ROTARACT STRASBOURG</a:t>
            </a:r>
          </a:p>
          <a:p>
            <a:pPr algn="ctr"/>
            <a:r>
              <a:rPr lang="fr-FR" sz="1200" dirty="0">
                <a:solidFill>
                  <a:srgbClr val="D91B5C"/>
                </a:solidFill>
              </a:rPr>
              <a:t>Chloé KOENIG</a:t>
            </a:r>
            <a:endParaRPr lang="fr-FR" sz="1200" dirty="0" smtClean="0">
              <a:solidFill>
                <a:srgbClr val="D91B5C"/>
              </a:solidFill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5858281" y="5178007"/>
            <a:ext cx="218221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D91B5C"/>
                </a:solidFill>
              </a:rPr>
              <a:t>ROTARACT MULHOUSE</a:t>
            </a:r>
          </a:p>
          <a:p>
            <a:pPr algn="ctr"/>
            <a:r>
              <a:rPr lang="fr-FR" sz="1200" dirty="0" smtClean="0">
                <a:solidFill>
                  <a:srgbClr val="D91B5C"/>
                </a:solidFill>
              </a:rPr>
              <a:t>SUD-ALSACE</a:t>
            </a:r>
          </a:p>
          <a:p>
            <a:pPr algn="ctr"/>
            <a:r>
              <a:rPr lang="fr-FR" sz="1200" dirty="0" smtClean="0">
                <a:solidFill>
                  <a:srgbClr val="D91B5C"/>
                </a:solidFill>
              </a:rPr>
              <a:t>Edouard ULLMANN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914928" y="5364058"/>
            <a:ext cx="218221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D91B5C"/>
                </a:solidFill>
              </a:rPr>
              <a:t>ROTARACT COLMAR</a:t>
            </a:r>
          </a:p>
          <a:p>
            <a:pPr algn="ctr"/>
            <a:r>
              <a:rPr lang="fr-FR" sz="1200" dirty="0">
                <a:solidFill>
                  <a:srgbClr val="D91B5C"/>
                </a:solidFill>
              </a:rPr>
              <a:t>Clément LAMOUROUX</a:t>
            </a:r>
            <a:endParaRPr lang="fr-FR" sz="1200" dirty="0" smtClean="0">
              <a:solidFill>
                <a:srgbClr val="D91B5C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384" y="3638424"/>
            <a:ext cx="1120014" cy="1440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9891" y="3738662"/>
            <a:ext cx="1080228" cy="1386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2956" y="3666227"/>
            <a:ext cx="98853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6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Gouverneurs des Districts invités</a:t>
            </a:r>
            <a:endParaRPr lang="fr-FR" dirty="0"/>
          </a:p>
        </p:txBody>
      </p:sp>
      <p:sp>
        <p:nvSpPr>
          <p:cNvPr id="8" name="ZoneTexte 7">
            <a:hlinkClick r:id="rId3" action="ppaction://hlinkpres?slideindex=1&amp;slidetitle="/>
          </p:cNvPr>
          <p:cNvSpPr txBox="1"/>
          <p:nvPr/>
        </p:nvSpPr>
        <p:spPr>
          <a:xfrm>
            <a:off x="5704934" y="3746868"/>
            <a:ext cx="38523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dirty="0" smtClean="0">
                <a:hlinkClick r:id="rId3" action="ppaction://hlinkpres?slideindex=1&amp;slidetitle="/>
              </a:rPr>
              <a:t>Jacky CHEF</a:t>
            </a:r>
          </a:p>
          <a:p>
            <a:pPr algn="ctr"/>
            <a:r>
              <a:rPr lang="fr-FR" sz="3600" dirty="0" smtClean="0">
                <a:hlinkClick r:id="rId3" action="ppaction://hlinkpres?slideindex=1&amp;slidetitle="/>
              </a:rPr>
              <a:t>RC Nancy Ducale</a:t>
            </a:r>
            <a:endParaRPr lang="fr-FR" sz="3600" dirty="0"/>
          </a:p>
        </p:txBody>
      </p:sp>
      <p:pic>
        <p:nvPicPr>
          <p:cNvPr id="9" name="Image 8">
            <a:hlinkClick r:id="rId3" action="ppaction://hlinkpres?slideindex=1&amp;slidetitle=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456" y="3717032"/>
            <a:ext cx="3139322" cy="1260000"/>
          </a:xfrm>
          <a:prstGeom prst="rect">
            <a:avLst/>
          </a:prstGeom>
        </p:spPr>
      </p:pic>
      <p:pic>
        <p:nvPicPr>
          <p:cNvPr id="10" name="Image 9">
            <a:hlinkClick r:id="rId5" action="ppaction://hlinkpres?slideindex=1&amp;slidetitle=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456" y="1844824"/>
            <a:ext cx="3139322" cy="1260000"/>
          </a:xfrm>
          <a:prstGeom prst="rect">
            <a:avLst/>
          </a:prstGeom>
        </p:spPr>
      </p:pic>
      <p:sp>
        <p:nvSpPr>
          <p:cNvPr id="11" name="ZoneTexte 10">
            <a:hlinkClick r:id="rId3" action="ppaction://hlinkpres?slideindex=1&amp;slidetitle="/>
          </p:cNvPr>
          <p:cNvSpPr txBox="1"/>
          <p:nvPr/>
        </p:nvSpPr>
        <p:spPr>
          <a:xfrm>
            <a:off x="4845724" y="1874660"/>
            <a:ext cx="55707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dirty="0" smtClean="0">
                <a:hlinkClick r:id="rId5" action="ppaction://hlinkpres?slideindex=1&amp;slidetitle="/>
              </a:rPr>
              <a:t>Pierre MEYER</a:t>
            </a:r>
          </a:p>
          <a:p>
            <a:pPr algn="ctr"/>
            <a:r>
              <a:rPr lang="fr-FR" sz="3600" dirty="0" smtClean="0">
                <a:hlinkClick r:id="rId5" action="ppaction://hlinkpres?slideindex=1&amp;slidetitle="/>
              </a:rPr>
              <a:t>RC Reims en Champagne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173629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Bienvenue à COLMAR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023992" y="3488600"/>
            <a:ext cx="525658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5400" dirty="0" smtClean="0">
                <a:solidFill>
                  <a:srgbClr val="00AEEF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Gilbert MEYER</a:t>
            </a:r>
          </a:p>
          <a:p>
            <a:pPr algn="ctr"/>
            <a:r>
              <a:rPr lang="fr-FR" sz="3200" dirty="0" smtClean="0">
                <a:solidFill>
                  <a:srgbClr val="00AEEF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Maire de COLMAR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8135" y="1364525"/>
            <a:ext cx="4238625" cy="4248150"/>
          </a:xfrm>
          <a:prstGeom prst="rect">
            <a:avLst/>
          </a:prstGeom>
        </p:spPr>
      </p:pic>
      <p:pic>
        <p:nvPicPr>
          <p:cNvPr id="6" name="Image 5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2519" y="72390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8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Message du ROTARY INTERNATIONAL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263352" y="2038782"/>
            <a:ext cx="5804024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5400" dirty="0" smtClean="0">
                <a:solidFill>
                  <a:srgbClr val="00AEEF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Guy GERARD</a:t>
            </a:r>
          </a:p>
          <a:p>
            <a:pPr algn="ctr"/>
            <a:r>
              <a:rPr lang="fr-FR" sz="3200" dirty="0" smtClean="0">
                <a:solidFill>
                  <a:srgbClr val="00AEEF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PDG 2009/2010 du district 1720</a:t>
            </a:r>
          </a:p>
          <a:p>
            <a:pPr algn="ctr"/>
            <a:r>
              <a:rPr lang="fr-FR" sz="3200" dirty="0" smtClean="0">
                <a:solidFill>
                  <a:srgbClr val="00AEEF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Représentant du Président International</a:t>
            </a:r>
          </a:p>
          <a:p>
            <a:pPr algn="ctr"/>
            <a:r>
              <a:rPr lang="fr-FR" sz="3200" dirty="0" smtClean="0">
                <a:solidFill>
                  <a:srgbClr val="00AEEF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John F. GERM</a:t>
            </a:r>
          </a:p>
          <a:p>
            <a:pPr algn="ctr"/>
            <a:r>
              <a:rPr lang="fr-FR" sz="3200" dirty="0" smtClean="0">
                <a:solidFill>
                  <a:srgbClr val="00AEEF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RC Amboise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56" r="42574" b="36611"/>
          <a:stretch/>
        </p:blipFill>
        <p:spPr>
          <a:xfrm>
            <a:off x="6499327" y="1103261"/>
            <a:ext cx="3960441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01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Bienvenue à Colmar</a:t>
            </a:r>
            <a:endParaRPr lang="fr-FR" dirty="0"/>
          </a:p>
        </p:txBody>
      </p:sp>
      <p:pic>
        <p:nvPicPr>
          <p:cNvPr id="2" name="080 - Hymne rotarien - version cour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5301208"/>
            <a:ext cx="609600" cy="6096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177299" y="4653136"/>
            <a:ext cx="783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Merci de vous lever pour l’hymne du Rotary International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1559496" y="4653135"/>
            <a:ext cx="90730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i="1" dirty="0">
                <a:solidFill>
                  <a:srgbClr val="00AEEF"/>
                </a:solidFill>
              </a:rPr>
              <a:t>Extrait de l’Ouverture d’Egmont, opus 84 de Beethoven</a:t>
            </a:r>
            <a:endParaRPr lang="fr-FR" dirty="0">
              <a:solidFill>
                <a:srgbClr val="00AE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48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100 ANS DE LA FONDATION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630979" y="2551837"/>
            <a:ext cx="693010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dirty="0" smtClean="0">
                <a:hlinkClick r:id="rId2" action="ppaction://hlinkpres?slideindex=1&amp;slidetitle="/>
              </a:rPr>
              <a:t>Il est temps de célébrer un siècle</a:t>
            </a:r>
          </a:p>
          <a:p>
            <a:pPr algn="ctr"/>
            <a:r>
              <a:rPr lang="fr-FR" sz="3600" dirty="0" smtClean="0">
                <a:hlinkClick r:id="rId2" action="ppaction://hlinkpres?slideindex=1&amp;slidetitle="/>
              </a:rPr>
              <a:t>à faire le bien dans le monde</a:t>
            </a:r>
          </a:p>
          <a:p>
            <a:pPr algn="ctr"/>
            <a:endParaRPr lang="fr-FR" sz="3600" dirty="0" smtClean="0">
              <a:hlinkClick r:id="rId2" action="ppaction://hlinkpres?slideindex=1&amp;slidetitle="/>
            </a:endParaRPr>
          </a:p>
          <a:p>
            <a:pPr algn="ctr"/>
            <a:r>
              <a:rPr lang="fr-FR" sz="3600" dirty="0" smtClean="0">
                <a:hlinkClick r:id="rId2" action="ppaction://hlinkpres?slideindex=1&amp;slidetitle="/>
              </a:rPr>
              <a:t>Brigitte FERLICCHI</a:t>
            </a:r>
            <a:endParaRPr lang="fr-FR" sz="3600" dirty="0"/>
          </a:p>
        </p:txBody>
      </p:sp>
      <p:sp>
        <p:nvSpPr>
          <p:cNvPr id="6" name="Rectangle 5">
            <a:hlinkClick r:id="rId3" action="ppaction://hlinkfile" tooltip="Gaston"/>
          </p:cNvPr>
          <p:cNvSpPr/>
          <p:nvPr/>
        </p:nvSpPr>
        <p:spPr>
          <a:xfrm>
            <a:off x="9552384" y="497840"/>
            <a:ext cx="2639616" cy="451520"/>
          </a:xfrm>
          <a:prstGeom prst="rect">
            <a:avLst/>
          </a:prstGeom>
          <a:solidFill>
            <a:srgbClr val="01B4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174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PAUSE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4884" y="1629000"/>
            <a:ext cx="5562232" cy="3600000"/>
          </a:xfrm>
          <a:prstGeom prst="rect">
            <a:avLst/>
          </a:prstGeom>
        </p:spPr>
      </p:pic>
      <p:sp>
        <p:nvSpPr>
          <p:cNvPr id="11" name="Rectangle 10">
            <a:hlinkClick r:id="rId3" action="ppaction://hlinkpres?slideindex=1&amp;slidetitle="/>
          </p:cNvPr>
          <p:cNvSpPr/>
          <p:nvPr/>
        </p:nvSpPr>
        <p:spPr>
          <a:xfrm>
            <a:off x="9552384" y="497840"/>
            <a:ext cx="2639616" cy="451520"/>
          </a:xfrm>
          <a:prstGeom prst="rect">
            <a:avLst/>
          </a:prstGeom>
          <a:solidFill>
            <a:srgbClr val="01B4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799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CONFERENCE DU MATIN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938726" y="1997839"/>
            <a:ext cx="631454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dirty="0" smtClean="0">
                <a:hlinkClick r:id="rId2" action="ppaction://hlinkpres?slideindex=1&amp;slidetitle="/>
              </a:rPr>
              <a:t>S’entrainer en simulation pour</a:t>
            </a:r>
          </a:p>
          <a:p>
            <a:pPr algn="ctr"/>
            <a:r>
              <a:rPr lang="fr-FR" sz="3600" dirty="0" smtClean="0">
                <a:hlinkClick r:id="rId2" action="ppaction://hlinkpres?slideindex=1&amp;slidetitle="/>
              </a:rPr>
              <a:t>sauver et mieux soigner</a:t>
            </a:r>
          </a:p>
          <a:p>
            <a:pPr algn="ctr"/>
            <a:endParaRPr lang="fr-FR" sz="3600" dirty="0" smtClean="0">
              <a:hlinkClick r:id="rId2" action="ppaction://hlinkpres?slideindex=1&amp;slidetitle="/>
            </a:endParaRPr>
          </a:p>
          <a:p>
            <a:pPr algn="ctr"/>
            <a:r>
              <a:rPr lang="fr-FR" sz="3600" dirty="0" smtClean="0">
                <a:hlinkClick r:id="rId2" action="ppaction://hlinkpres?slideindex=1&amp;slidetitle="/>
              </a:rPr>
              <a:t>Professeur </a:t>
            </a:r>
            <a:r>
              <a:rPr lang="fr-FR" sz="3600" dirty="0">
                <a:hlinkClick r:id="rId2" action="ppaction://hlinkpres?slideindex=1&amp;slidetitle="/>
              </a:rPr>
              <a:t>Pierre </a:t>
            </a:r>
            <a:r>
              <a:rPr lang="fr-FR" sz="3600" dirty="0" smtClean="0">
                <a:hlinkClick r:id="rId2" action="ppaction://hlinkpres?slideindex=1&amp;slidetitle="/>
              </a:rPr>
              <a:t>VIDAILHET</a:t>
            </a:r>
          </a:p>
          <a:p>
            <a:pPr algn="ctr"/>
            <a:r>
              <a:rPr lang="fr-FR" sz="3600" dirty="0" smtClean="0">
                <a:hlinkClick r:id="rId2" action="ppaction://hlinkpres?slideindex=1&amp;slidetitle="/>
              </a:rPr>
              <a:t>Docteur </a:t>
            </a:r>
            <a:r>
              <a:rPr lang="fr-FR" sz="3600" dirty="0">
                <a:hlinkClick r:id="rId2" action="ppaction://hlinkpres?slideindex=1&amp;slidetitle="/>
              </a:rPr>
              <a:t>Gilles </a:t>
            </a:r>
            <a:r>
              <a:rPr lang="fr-FR" sz="3600" dirty="0" smtClean="0">
                <a:hlinkClick r:id="rId2" action="ppaction://hlinkpres?slideindex=1&amp;slidetitle="/>
              </a:rPr>
              <a:t>MAHOUDEAU</a:t>
            </a:r>
            <a:endParaRPr lang="fr-FR" sz="3600" dirty="0"/>
          </a:p>
        </p:txBody>
      </p:sp>
      <p:sp>
        <p:nvSpPr>
          <p:cNvPr id="6" name="Rectangle 5">
            <a:hlinkClick r:id="rId3" action="ppaction://hlinkfile" tooltip="Gaston"/>
          </p:cNvPr>
          <p:cNvSpPr/>
          <p:nvPr/>
        </p:nvSpPr>
        <p:spPr>
          <a:xfrm>
            <a:off x="9552384" y="497840"/>
            <a:ext cx="2639616" cy="451520"/>
          </a:xfrm>
          <a:prstGeom prst="rect">
            <a:avLst/>
          </a:prstGeom>
          <a:solidFill>
            <a:srgbClr val="01B4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2464" y="1196752"/>
            <a:ext cx="1781870" cy="1255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589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ROTARY SOUTIENT LA RECHERCHE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169188" y="3105835"/>
            <a:ext cx="7853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dirty="0" err="1" smtClean="0">
                <a:hlinkClick r:id="rId2" action="ppaction://hlinkpres?slideindex=1&amp;slidetitle="/>
              </a:rPr>
              <a:t>MammaCare</a:t>
            </a:r>
            <a:r>
              <a:rPr lang="fr-FR" sz="3600" dirty="0" smtClean="0">
                <a:hlinkClick r:id="rId2" action="ppaction://hlinkpres?slideindex=1&amp;slidetitle="/>
              </a:rPr>
              <a:t> CBE Simulator - Trainer</a:t>
            </a:r>
            <a:endParaRPr lang="fr-FR" sz="3600" dirty="0"/>
          </a:p>
        </p:txBody>
      </p:sp>
      <p:sp>
        <p:nvSpPr>
          <p:cNvPr id="6" name="Rectangle 5">
            <a:hlinkClick r:id="rId3" action="ppaction://hlinkfile" tooltip="Gaston"/>
          </p:cNvPr>
          <p:cNvSpPr/>
          <p:nvPr/>
        </p:nvSpPr>
        <p:spPr>
          <a:xfrm>
            <a:off x="9552384" y="497840"/>
            <a:ext cx="2639616" cy="451520"/>
          </a:xfrm>
          <a:prstGeom prst="rect">
            <a:avLst/>
          </a:prstGeom>
          <a:solidFill>
            <a:srgbClr val="01B4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256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SUITE DU PROGRAMME</a:t>
            </a:r>
          </a:p>
        </p:txBody>
      </p:sp>
      <p:sp>
        <p:nvSpPr>
          <p:cNvPr id="5" name="Rectangle 4"/>
          <p:cNvSpPr/>
          <p:nvPr/>
        </p:nvSpPr>
        <p:spPr>
          <a:xfrm>
            <a:off x="4753232" y="3042426"/>
            <a:ext cx="7297832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600" dirty="0" smtClean="0">
                <a:solidFill>
                  <a:srgbClr val="17458F"/>
                </a:solidFill>
              </a:rPr>
              <a:t>LES STANDS VOUS ATTENDENT</a:t>
            </a:r>
          </a:p>
          <a:p>
            <a:pPr algn="ctr"/>
            <a:endParaRPr lang="fr-FR" sz="3600" dirty="0">
              <a:solidFill>
                <a:srgbClr val="17458F"/>
              </a:solidFill>
            </a:endParaRPr>
          </a:p>
          <a:p>
            <a:pPr algn="ctr"/>
            <a:r>
              <a:rPr lang="fr-FR" sz="3600" dirty="0" smtClean="0">
                <a:solidFill>
                  <a:srgbClr val="17458F"/>
                </a:solidFill>
              </a:rPr>
              <a:t>Bertrand MAECHLER</a:t>
            </a:r>
            <a:endParaRPr lang="fr-FR" sz="3600" dirty="0">
              <a:solidFill>
                <a:srgbClr val="17458F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000" y="4748527"/>
            <a:ext cx="2619375" cy="174307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44" y="1196752"/>
            <a:ext cx="4506122" cy="360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2148" y="1127048"/>
            <a:ext cx="3193548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3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PAUSE DEJEUNER – DISCUTONS AUTOUR D’UN VERRE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2722" y="1197272"/>
            <a:ext cx="9206557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1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SUITE DU PROGRAMME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041062" y="2551837"/>
            <a:ext cx="810991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dirty="0" smtClean="0">
                <a:hlinkClick r:id="rId2" action="ppaction://hlinkpres?slideindex=1&amp;slidetitle="/>
              </a:rPr>
              <a:t>Le site Internet du District et des Clubs</a:t>
            </a:r>
          </a:p>
          <a:p>
            <a:pPr algn="ctr"/>
            <a:endParaRPr lang="fr-FR" sz="3600" dirty="0" smtClean="0">
              <a:hlinkClick r:id="rId2" action="ppaction://hlinkpres?slideindex=1&amp;slidetitle="/>
            </a:endParaRPr>
          </a:p>
          <a:p>
            <a:pPr algn="ctr"/>
            <a:r>
              <a:rPr lang="fr-FR" sz="3600" dirty="0" smtClean="0">
                <a:hlinkClick r:id="rId2" action="ppaction://hlinkpres?slideindex=1&amp;slidetitle="/>
              </a:rPr>
              <a:t>Hervé LEDUC</a:t>
            </a:r>
            <a:endParaRPr lang="fr-FR" sz="3600" dirty="0"/>
          </a:p>
        </p:txBody>
      </p:sp>
      <p:sp>
        <p:nvSpPr>
          <p:cNvPr id="6" name="Rectangle 5">
            <a:hlinkClick r:id="rId3" action="ppaction://hlinkfile" tooltip="Gaston"/>
          </p:cNvPr>
          <p:cNvSpPr/>
          <p:nvPr/>
        </p:nvSpPr>
        <p:spPr>
          <a:xfrm>
            <a:off x="9552384" y="497840"/>
            <a:ext cx="2639616" cy="451520"/>
          </a:xfrm>
          <a:prstGeom prst="rect">
            <a:avLst/>
          </a:prstGeom>
          <a:solidFill>
            <a:srgbClr val="01B4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36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ROTARY ET LA JEUNESSE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799856" y="2534943"/>
            <a:ext cx="595547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dirty="0" err="1" smtClean="0">
                <a:hlinkClick r:id="rId4" action="ppaction://hlinkpres?slideindex=1&amp;slidetitle="/>
              </a:rPr>
              <a:t>Outtum</a:t>
            </a:r>
            <a:r>
              <a:rPr lang="fr-FR" sz="3600" dirty="0" smtClean="0">
                <a:hlinkClick r:id="rId4" action="ppaction://hlinkpres?slideindex=1&amp;slidetitle="/>
              </a:rPr>
              <a:t> ISSUR</a:t>
            </a:r>
            <a:endParaRPr lang="fr-FR" sz="3600" dirty="0">
              <a:hlinkClick r:id="rId4" action="ppaction://hlinkpres?slideindex=1&amp;slidetitle="/>
            </a:endParaRPr>
          </a:p>
          <a:p>
            <a:pPr algn="ctr"/>
            <a:endParaRPr lang="fr-FR" sz="3600" dirty="0">
              <a:hlinkClick r:id="rId4" action="ppaction://hlinkpres?slideindex=1&amp;slidetitle="/>
            </a:endParaRPr>
          </a:p>
          <a:p>
            <a:pPr algn="ctr"/>
            <a:r>
              <a:rPr lang="fr-FR" sz="3600" dirty="0" smtClean="0">
                <a:hlinkClick r:id="rId4" action="ppaction://hlinkpres?slideindex=1&amp;slidetitle="/>
              </a:rPr>
              <a:t>Pascale BUND-SCHUSTER</a:t>
            </a:r>
            <a:endParaRPr lang="fr-FR" sz="3600" dirty="0"/>
          </a:p>
        </p:txBody>
      </p:sp>
      <p:sp>
        <p:nvSpPr>
          <p:cNvPr id="6" name="Rectangle 5">
            <a:hlinkClick r:id="rId5" action="ppaction://hlinkfile" tooltip="Gaston"/>
          </p:cNvPr>
          <p:cNvSpPr/>
          <p:nvPr/>
        </p:nvSpPr>
        <p:spPr>
          <a:xfrm>
            <a:off x="9552384" y="497840"/>
            <a:ext cx="2639616" cy="451520"/>
          </a:xfrm>
          <a:prstGeom prst="rect">
            <a:avLst/>
          </a:prstGeom>
          <a:solidFill>
            <a:srgbClr val="01B4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0" y="5822912"/>
            <a:ext cx="4896544" cy="10527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597"/>
          <a:stretch/>
        </p:blipFill>
        <p:spPr>
          <a:xfrm>
            <a:off x="263353" y="1050234"/>
            <a:ext cx="4104456" cy="5760000"/>
          </a:xfrm>
          <a:prstGeom prst="rect">
            <a:avLst/>
          </a:prstGeom>
        </p:spPr>
      </p:pic>
      <p:pic>
        <p:nvPicPr>
          <p:cNvPr id="7" name="SF-crowd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45200" y="52240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ROTARY ET LA JEUNESSE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161196" y="2551837"/>
            <a:ext cx="386965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dirty="0" smtClean="0">
                <a:hlinkClick r:id="rId2" action="ppaction://hlinkpres?slideindex=1&amp;slidetitle="/>
              </a:rPr>
              <a:t>LE RYLA</a:t>
            </a:r>
          </a:p>
          <a:p>
            <a:pPr algn="ctr"/>
            <a:endParaRPr lang="fr-FR" sz="3600" dirty="0" smtClean="0">
              <a:hlinkClick r:id="rId2" action="ppaction://hlinkpres?slideindex=1&amp;slidetitle="/>
            </a:endParaRPr>
          </a:p>
          <a:p>
            <a:pPr algn="ctr"/>
            <a:r>
              <a:rPr lang="fr-FR" sz="3600" dirty="0" smtClean="0">
                <a:hlinkClick r:id="rId2" action="ppaction://hlinkpres?slideindex=1&amp;slidetitle="/>
              </a:rPr>
              <a:t>Chris THAROTTE</a:t>
            </a:r>
            <a:endParaRPr lang="fr-FR" sz="3600" dirty="0"/>
          </a:p>
        </p:txBody>
      </p:sp>
      <p:sp>
        <p:nvSpPr>
          <p:cNvPr id="6" name="Rectangle 5">
            <a:hlinkClick r:id="rId3" action="ppaction://hlinkfile" tooltip="Gaston"/>
          </p:cNvPr>
          <p:cNvSpPr/>
          <p:nvPr/>
        </p:nvSpPr>
        <p:spPr>
          <a:xfrm>
            <a:off x="9552384" y="497840"/>
            <a:ext cx="2639616" cy="451520"/>
          </a:xfrm>
          <a:prstGeom prst="rect">
            <a:avLst/>
          </a:prstGeom>
          <a:solidFill>
            <a:srgbClr val="01B4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867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CONFERENCE DE L’APRES-MIDI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848879" y="2551837"/>
            <a:ext cx="649427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dirty="0" smtClean="0">
                <a:hlinkClick r:id="rId2" action="ppaction://hlinkpres?slideindex=1&amp;slidetitle="/>
              </a:rPr>
              <a:t>L’animal au service de la santé</a:t>
            </a:r>
          </a:p>
          <a:p>
            <a:pPr algn="ctr"/>
            <a:endParaRPr lang="fr-FR" sz="3600" dirty="0" smtClean="0">
              <a:hlinkClick r:id="rId2" action="ppaction://hlinkpres?slideindex=1&amp;slidetitle="/>
            </a:endParaRPr>
          </a:p>
          <a:p>
            <a:pPr algn="ctr"/>
            <a:r>
              <a:rPr lang="fr-FR" sz="3600" dirty="0" smtClean="0">
                <a:hlinkClick r:id="rId2" action="ppaction://hlinkpres?slideindex=1&amp;slidetitle="/>
              </a:rPr>
              <a:t>Robert KOHLER</a:t>
            </a:r>
            <a:endParaRPr lang="fr-FR" sz="3600" dirty="0"/>
          </a:p>
        </p:txBody>
      </p:sp>
      <p:sp>
        <p:nvSpPr>
          <p:cNvPr id="6" name="Rectangle 5">
            <a:hlinkClick r:id="rId3" action="ppaction://hlinkfile" tooltip="Gaston"/>
          </p:cNvPr>
          <p:cNvSpPr/>
          <p:nvPr/>
        </p:nvSpPr>
        <p:spPr>
          <a:xfrm>
            <a:off x="9552384" y="497840"/>
            <a:ext cx="2639616" cy="451520"/>
          </a:xfrm>
          <a:prstGeom prst="rect">
            <a:avLst/>
          </a:prstGeom>
          <a:solidFill>
            <a:srgbClr val="01B4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414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Michèle SCHULTZ– Gouverneure 2016-2017</a:t>
            </a:r>
            <a:endParaRPr lang="fr-FR" dirty="0"/>
          </a:p>
        </p:txBody>
      </p:sp>
      <p:grpSp>
        <p:nvGrpSpPr>
          <p:cNvPr id="8" name="Groupe 7"/>
          <p:cNvGrpSpPr/>
          <p:nvPr/>
        </p:nvGrpSpPr>
        <p:grpSpPr>
          <a:xfrm>
            <a:off x="191544" y="1608787"/>
            <a:ext cx="11808912" cy="3937000"/>
            <a:chOff x="263752" y="1608787"/>
            <a:chExt cx="11808912" cy="3937000"/>
          </a:xfrm>
        </p:grpSpPr>
        <p:sp>
          <p:nvSpPr>
            <p:cNvPr id="5" name="Rectangle 4"/>
            <p:cNvSpPr/>
            <p:nvPr/>
          </p:nvSpPr>
          <p:spPr>
            <a:xfrm>
              <a:off x="7680176" y="2761679"/>
              <a:ext cx="4392488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4800" dirty="0" smtClean="0">
                  <a:solidFill>
                    <a:srgbClr val="00AEEF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Michèle SCHULTZ</a:t>
              </a:r>
            </a:p>
            <a:p>
              <a:pPr algn="ctr"/>
              <a:r>
                <a:rPr lang="fr-FR" sz="2800" dirty="0" smtClean="0">
                  <a:solidFill>
                    <a:srgbClr val="00AEEF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Gouverneure 2016-2017</a:t>
              </a:r>
            </a:p>
            <a:p>
              <a:pPr algn="ctr"/>
              <a:r>
                <a:rPr lang="fr-FR" dirty="0" smtClean="0">
                  <a:solidFill>
                    <a:srgbClr val="00AEEF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RC </a:t>
              </a:r>
              <a:r>
                <a:rPr lang="fr-FR" sz="2000" dirty="0" smtClean="0">
                  <a:solidFill>
                    <a:srgbClr val="00AEEF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SELESTAT</a:t>
              </a:r>
              <a:r>
                <a:rPr lang="fr-FR" dirty="0" smtClean="0">
                  <a:solidFill>
                    <a:srgbClr val="00AEEF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 – CENTRE-ALSACE</a:t>
              </a:r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4914" y="1608787"/>
              <a:ext cx="3594100" cy="3937000"/>
            </a:xfrm>
            <a:prstGeom prst="rect">
              <a:avLst/>
            </a:prstGeom>
          </p:spPr>
        </p:pic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3752" y="2713216"/>
              <a:ext cx="3600000" cy="17281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484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EXEMPLES DE BENEFICIAIRES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1" y="1052736"/>
            <a:ext cx="5718877" cy="432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128" y="1052736"/>
            <a:ext cx="2908596" cy="4320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11531" y="5434872"/>
            <a:ext cx="29118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smtClean="0">
                <a:solidFill>
                  <a:srgbClr val="17458F"/>
                </a:solidFill>
              </a:rPr>
              <a:t>Ethane HEURTAUX</a:t>
            </a:r>
            <a:endParaRPr lang="fr-FR" dirty="0">
              <a:solidFill>
                <a:srgbClr val="17458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1787" y="5372736"/>
            <a:ext cx="26645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smtClean="0">
                <a:solidFill>
                  <a:srgbClr val="17458F"/>
                </a:solidFill>
              </a:rPr>
              <a:t>Maxime CHOPOT</a:t>
            </a:r>
            <a:endParaRPr lang="fr-FR" dirty="0">
              <a:solidFill>
                <a:srgbClr val="1745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08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SUITE DU PROGRAMME</a:t>
            </a:r>
          </a:p>
        </p:txBody>
      </p:sp>
      <p:sp>
        <p:nvSpPr>
          <p:cNvPr id="5" name="Rectangle 4"/>
          <p:cNvSpPr/>
          <p:nvPr/>
        </p:nvSpPr>
        <p:spPr>
          <a:xfrm>
            <a:off x="3199373" y="2551837"/>
            <a:ext cx="5793254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600" dirty="0" smtClean="0">
                <a:solidFill>
                  <a:srgbClr val="17458F"/>
                </a:solidFill>
              </a:rPr>
              <a:t>REMISE DU PRIX SERVIR</a:t>
            </a:r>
          </a:p>
          <a:p>
            <a:pPr algn="ctr"/>
            <a:endParaRPr lang="fr-FR" sz="3600" dirty="0">
              <a:solidFill>
                <a:srgbClr val="17458F"/>
              </a:solidFill>
            </a:endParaRPr>
          </a:p>
          <a:p>
            <a:pPr algn="ctr"/>
            <a:r>
              <a:rPr lang="fr-FR" sz="3600" dirty="0" smtClean="0">
                <a:solidFill>
                  <a:srgbClr val="17458F"/>
                </a:solidFill>
              </a:rPr>
              <a:t>Michèle SCHULTZ</a:t>
            </a:r>
            <a:endParaRPr lang="fr-FR" sz="3600" dirty="0">
              <a:solidFill>
                <a:srgbClr val="1745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77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PRIX SERVIR</a:t>
            </a:r>
            <a:endParaRPr lang="fr-FR" dirty="0"/>
          </a:p>
        </p:txBody>
      </p:sp>
      <p:sp>
        <p:nvSpPr>
          <p:cNvPr id="6" name="Rectangle 5">
            <a:hlinkClick r:id="rId2" action="ppaction://hlinkfile" tooltip="Gaston"/>
          </p:cNvPr>
          <p:cNvSpPr/>
          <p:nvPr/>
        </p:nvSpPr>
        <p:spPr>
          <a:xfrm>
            <a:off x="9552384" y="497840"/>
            <a:ext cx="2639616" cy="451520"/>
          </a:xfrm>
          <a:prstGeom prst="rect">
            <a:avLst/>
          </a:prstGeom>
          <a:solidFill>
            <a:srgbClr val="01B4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3180092" y="1252676"/>
            <a:ext cx="5453994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17458F"/>
                </a:solidFill>
              </a:rPr>
              <a:t>Rémy LELOUP	</a:t>
            </a:r>
          </a:p>
          <a:p>
            <a:pPr algn="ctr"/>
            <a:r>
              <a:rPr lang="fr-FR" dirty="0" smtClean="0">
                <a:solidFill>
                  <a:srgbClr val="17458F"/>
                </a:solidFill>
              </a:rPr>
              <a:t>L’association</a:t>
            </a:r>
          </a:p>
          <a:p>
            <a:pPr algn="ctr"/>
            <a:r>
              <a:rPr lang="fr-FR" dirty="0" smtClean="0">
                <a:solidFill>
                  <a:srgbClr val="17458F"/>
                </a:solidFill>
              </a:rPr>
              <a:t>« Les lutins verts »</a:t>
            </a:r>
          </a:p>
          <a:p>
            <a:pPr algn="ctr"/>
            <a:r>
              <a:rPr lang="fr-FR" dirty="0" smtClean="0">
                <a:solidFill>
                  <a:srgbClr val="17458F"/>
                </a:solidFill>
              </a:rPr>
              <a:t>Rotary Club de Vesoul – Val-de-Saône</a:t>
            </a:r>
            <a:endParaRPr lang="fr-FR" dirty="0">
              <a:solidFill>
                <a:srgbClr val="17458F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6" t="17998" r="56743" b="52995"/>
          <a:stretch/>
        </p:blipFill>
        <p:spPr>
          <a:xfrm rot="-60000">
            <a:off x="502017" y="1023980"/>
            <a:ext cx="2160240" cy="208860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427" t="11225" b="61034"/>
          <a:stretch/>
        </p:blipFill>
        <p:spPr>
          <a:xfrm rot="-120000">
            <a:off x="8938341" y="1003912"/>
            <a:ext cx="2710882" cy="199742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383" t="44005" r="3233" b="15990"/>
          <a:stretch/>
        </p:blipFill>
        <p:spPr>
          <a:xfrm rot="-60000">
            <a:off x="1589911" y="3194438"/>
            <a:ext cx="2448272" cy="288032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70" t="11468" r="7693" b="3522"/>
          <a:stretch/>
        </p:blipFill>
        <p:spPr>
          <a:xfrm rot="16200000">
            <a:off x="5585495" y="2315647"/>
            <a:ext cx="3684706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0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PRIX SERVIR</a:t>
            </a:r>
            <a:endParaRPr lang="fr-FR" dirty="0"/>
          </a:p>
        </p:txBody>
      </p:sp>
      <p:sp>
        <p:nvSpPr>
          <p:cNvPr id="6" name="Rectangle 5">
            <a:hlinkClick r:id="rId2" action="ppaction://hlinkfile" tooltip="Gaston"/>
          </p:cNvPr>
          <p:cNvSpPr/>
          <p:nvPr/>
        </p:nvSpPr>
        <p:spPr>
          <a:xfrm>
            <a:off x="9552384" y="497840"/>
            <a:ext cx="2639616" cy="451520"/>
          </a:xfrm>
          <a:prstGeom prst="rect">
            <a:avLst/>
          </a:prstGeom>
          <a:solidFill>
            <a:srgbClr val="01B4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684D848B-8F2F-4A45-9ACD-F7EE9F8F4AD0" descr="2BA418DD-A6CD-4448-B95A-568258B08939@hom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336" y="1240641"/>
            <a:ext cx="3399343" cy="22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B0675E56-E92A-4720-9F9A-FBD8EE6F41AD" descr="8EC057AB-59B6-42AB-8CA0-267D5126D4DE@hom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9417" y="1176403"/>
            <a:ext cx="3428575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0D972371-80C4-405B-A525-0F9B60FA01D7" descr="010A2C15-B71F-4FB4-9323-455A2E45E55F@home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23226" y="3225636"/>
            <a:ext cx="3126774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880215AD-9FBC-458F-A74B-E16D1F69B17E" descr="FB00AEE1-565D-4BB3-B492-0531F8F3B48F@home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0682" y="3928017"/>
            <a:ext cx="3237469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561732" y="1252676"/>
            <a:ext cx="469070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17458F"/>
                </a:solidFill>
              </a:rPr>
              <a:t>Marie-Jeanne HARTMANN</a:t>
            </a:r>
          </a:p>
          <a:p>
            <a:pPr algn="ctr"/>
            <a:r>
              <a:rPr lang="fr-FR" dirty="0" smtClean="0">
                <a:solidFill>
                  <a:srgbClr val="17458F"/>
                </a:solidFill>
              </a:rPr>
              <a:t>Développement de l’hôpital rural </a:t>
            </a:r>
          </a:p>
          <a:p>
            <a:pPr algn="ctr"/>
            <a:r>
              <a:rPr lang="fr-FR" dirty="0" smtClean="0">
                <a:solidFill>
                  <a:srgbClr val="17458F"/>
                </a:solidFill>
              </a:rPr>
              <a:t>de TANKESSE </a:t>
            </a:r>
          </a:p>
          <a:p>
            <a:pPr algn="ctr"/>
            <a:r>
              <a:rPr lang="fr-FR" dirty="0" smtClean="0">
                <a:solidFill>
                  <a:srgbClr val="17458F"/>
                </a:solidFill>
              </a:rPr>
              <a:t>Rotary Club d’Altkirch</a:t>
            </a:r>
            <a:endParaRPr lang="fr-FR" dirty="0">
              <a:solidFill>
                <a:srgbClr val="17458F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042552" y="3574641"/>
            <a:ext cx="1317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17458F"/>
                </a:solidFill>
              </a:rPr>
              <a:t>L’hôpital</a:t>
            </a:r>
            <a:endParaRPr lang="fr-FR" dirty="0">
              <a:solidFill>
                <a:srgbClr val="17458F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570445" y="2990544"/>
            <a:ext cx="3217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17458F"/>
                </a:solidFill>
              </a:rPr>
              <a:t>Le personnel soignant</a:t>
            </a:r>
            <a:endParaRPr lang="fr-FR" dirty="0">
              <a:solidFill>
                <a:srgbClr val="17458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657938" y="5127047"/>
            <a:ext cx="2257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17458F"/>
                </a:solidFill>
              </a:rPr>
              <a:t>La consultation</a:t>
            </a:r>
            <a:endParaRPr lang="fr-FR" dirty="0">
              <a:solidFill>
                <a:srgbClr val="17458F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023992" y="6172409"/>
            <a:ext cx="4502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17458F"/>
                </a:solidFill>
              </a:rPr>
              <a:t>L’emplacement pour l’extension</a:t>
            </a:r>
            <a:endParaRPr lang="fr-FR" dirty="0">
              <a:solidFill>
                <a:srgbClr val="1745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12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Message du ROTARY INTERNATIONAL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04" y="1124744"/>
            <a:ext cx="6111896" cy="4680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50000" y="2141305"/>
            <a:ext cx="6048672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5400" dirty="0" smtClean="0">
                <a:solidFill>
                  <a:srgbClr val="00AEEF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Guy GERARD et </a:t>
            </a:r>
            <a:r>
              <a:rPr lang="fr-FR" sz="5400" dirty="0" err="1" smtClean="0">
                <a:solidFill>
                  <a:srgbClr val="00AEEF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Babs</a:t>
            </a:r>
            <a:endParaRPr lang="fr-FR" sz="5400" dirty="0" smtClean="0">
              <a:solidFill>
                <a:srgbClr val="00AEEF"/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  <a:p>
            <a:pPr algn="ctr"/>
            <a:r>
              <a:rPr lang="fr-FR" sz="3200" dirty="0" smtClean="0">
                <a:solidFill>
                  <a:srgbClr val="00AEEF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Représentant du </a:t>
            </a:r>
          </a:p>
          <a:p>
            <a:pPr algn="ctr"/>
            <a:r>
              <a:rPr lang="fr-FR" sz="3200" dirty="0" smtClean="0">
                <a:solidFill>
                  <a:srgbClr val="00AEEF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Président International </a:t>
            </a:r>
          </a:p>
          <a:p>
            <a:pPr algn="ctr"/>
            <a:r>
              <a:rPr lang="fr-FR" sz="4800" dirty="0" smtClean="0">
                <a:solidFill>
                  <a:srgbClr val="00AEEF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John F. GERM</a:t>
            </a:r>
          </a:p>
        </p:txBody>
      </p:sp>
    </p:spTree>
    <p:extLst>
      <p:ext uri="{BB962C8B-B14F-4D97-AF65-F5344CB8AC3E}">
        <p14:creationId xmlns:p14="http://schemas.microsoft.com/office/powerpoint/2010/main" val="251130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DE RETOUR DE LA ROCHELLE</a:t>
            </a:r>
            <a:endParaRPr lang="fr-FR" dirty="0"/>
          </a:p>
        </p:txBody>
      </p:sp>
      <p:pic>
        <p:nvPicPr>
          <p:cNvPr id="5" name="D 1680_ We are one Official 2014 FIFA_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07968" y="4797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3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7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Michèle SCHULTZ– Gouverneure 2016-2017</a:t>
            </a:r>
            <a:endParaRPr lang="fr-FR" dirty="0"/>
          </a:p>
        </p:txBody>
      </p:sp>
      <p:grpSp>
        <p:nvGrpSpPr>
          <p:cNvPr id="8" name="Groupe 7"/>
          <p:cNvGrpSpPr/>
          <p:nvPr/>
        </p:nvGrpSpPr>
        <p:grpSpPr>
          <a:xfrm>
            <a:off x="191544" y="1608787"/>
            <a:ext cx="11808912" cy="3937000"/>
            <a:chOff x="263752" y="1608787"/>
            <a:chExt cx="11808912" cy="3937000"/>
          </a:xfrm>
        </p:grpSpPr>
        <p:sp>
          <p:nvSpPr>
            <p:cNvPr id="5" name="Rectangle 4"/>
            <p:cNvSpPr/>
            <p:nvPr/>
          </p:nvSpPr>
          <p:spPr>
            <a:xfrm>
              <a:off x="7680176" y="2761679"/>
              <a:ext cx="4392488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4800" dirty="0" smtClean="0">
                  <a:solidFill>
                    <a:srgbClr val="00AEEF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Michèle SCHULTZ</a:t>
              </a:r>
            </a:p>
            <a:p>
              <a:pPr algn="ctr"/>
              <a:r>
                <a:rPr lang="fr-FR" sz="2800" dirty="0" smtClean="0">
                  <a:solidFill>
                    <a:srgbClr val="00AEEF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Gouverneure 2016-2017</a:t>
              </a:r>
            </a:p>
            <a:p>
              <a:pPr algn="ctr"/>
              <a:r>
                <a:rPr lang="fr-FR" dirty="0" smtClean="0">
                  <a:solidFill>
                    <a:srgbClr val="00AEEF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RC </a:t>
              </a:r>
              <a:r>
                <a:rPr lang="fr-FR" sz="2000" dirty="0" smtClean="0">
                  <a:solidFill>
                    <a:srgbClr val="00AEEF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SELESTAT</a:t>
              </a:r>
              <a:r>
                <a:rPr lang="fr-FR" dirty="0" smtClean="0">
                  <a:solidFill>
                    <a:srgbClr val="00AEEF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 – CENTRE-ALSACE</a:t>
              </a:r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4914" y="1608787"/>
              <a:ext cx="3594100" cy="3937000"/>
            </a:xfrm>
            <a:prstGeom prst="rect">
              <a:avLst/>
            </a:prstGeom>
          </p:spPr>
        </p:pic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3752" y="2713216"/>
              <a:ext cx="3600000" cy="17281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273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MERCI DE VOTRE ATTENTION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3064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SUITE DU PROGRAMME</a:t>
            </a:r>
          </a:p>
        </p:txBody>
      </p:sp>
      <p:sp>
        <p:nvSpPr>
          <p:cNvPr id="5" name="Rectangle 4"/>
          <p:cNvSpPr/>
          <p:nvPr/>
        </p:nvSpPr>
        <p:spPr>
          <a:xfrm>
            <a:off x="2064214" y="2708920"/>
            <a:ext cx="857157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600" dirty="0" smtClean="0">
                <a:solidFill>
                  <a:srgbClr val="17458F"/>
                </a:solidFill>
              </a:rPr>
              <a:t>Programme et objectifs de la Conférence</a:t>
            </a:r>
          </a:p>
          <a:p>
            <a:pPr algn="ctr"/>
            <a:endParaRPr lang="fr-FR" sz="3600" dirty="0">
              <a:solidFill>
                <a:srgbClr val="17458F"/>
              </a:solidFill>
            </a:endParaRPr>
          </a:p>
          <a:p>
            <a:pPr algn="ctr"/>
            <a:r>
              <a:rPr lang="fr-FR" sz="3600" dirty="0" smtClean="0">
                <a:solidFill>
                  <a:srgbClr val="17458F"/>
                </a:solidFill>
              </a:rPr>
              <a:t>Bertrand MAECHLER</a:t>
            </a:r>
            <a:endParaRPr lang="fr-FR" sz="3600" dirty="0">
              <a:solidFill>
                <a:srgbClr val="1745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44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SUITE DU PROGRAMME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6023992" y="1196752"/>
            <a:ext cx="4806186" cy="3600000"/>
            <a:chOff x="6046187" y="1160077"/>
            <a:chExt cx="4806186" cy="3600000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46187" y="1160077"/>
              <a:ext cx="4806186" cy="3600000"/>
            </a:xfrm>
            <a:prstGeom prst="rect">
              <a:avLst/>
            </a:prstGeom>
          </p:spPr>
        </p:pic>
        <p:sp>
          <p:nvSpPr>
            <p:cNvPr id="5" name="Rectangle 4">
              <a:hlinkClick r:id="rId3" action="ppaction://hlinkpres?slideindex=1&amp;slidetitle="/>
            </p:cNvPr>
            <p:cNvSpPr/>
            <p:nvPr/>
          </p:nvSpPr>
          <p:spPr>
            <a:xfrm>
              <a:off x="6208923" y="3962403"/>
              <a:ext cx="4480714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4400" dirty="0" smtClean="0">
                  <a:solidFill>
                    <a:srgbClr val="1A3A77"/>
                  </a:solidFill>
                </a:rPr>
                <a:t>Christiane ROTH</a:t>
              </a:r>
              <a:endParaRPr lang="fr-FR" sz="4400" dirty="0">
                <a:solidFill>
                  <a:srgbClr val="1A3A77"/>
                </a:solidFill>
              </a:endParaRPr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400" y="1354075"/>
            <a:ext cx="432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0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ROTARY A COLMAR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714" y="1196752"/>
            <a:ext cx="1889472" cy="3348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856" y="1340768"/>
            <a:ext cx="2117201" cy="3348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354536" y="1864933"/>
            <a:ext cx="3348000" cy="228961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81356" y="5038936"/>
            <a:ext cx="72292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4400" dirty="0" smtClean="0">
                <a:solidFill>
                  <a:srgbClr val="1A3A77"/>
                </a:solidFill>
              </a:rPr>
              <a:t>Michel JENNY – RC Colmar</a:t>
            </a:r>
            <a:endParaRPr lang="fr-FR" sz="4400" dirty="0">
              <a:solidFill>
                <a:srgbClr val="1A3A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75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SUITE DU PROGRAMME</a:t>
            </a:r>
          </a:p>
        </p:txBody>
      </p:sp>
      <p:sp>
        <p:nvSpPr>
          <p:cNvPr id="5" name="Rectangle 4"/>
          <p:cNvSpPr/>
          <p:nvPr/>
        </p:nvSpPr>
        <p:spPr>
          <a:xfrm>
            <a:off x="1269130" y="2708920"/>
            <a:ext cx="1016175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600" dirty="0" smtClean="0">
                <a:solidFill>
                  <a:srgbClr val="17458F"/>
                </a:solidFill>
              </a:rPr>
              <a:t>LES FUTURS GOUVERNEURS DU DISTRICT</a:t>
            </a:r>
          </a:p>
          <a:p>
            <a:pPr algn="ctr"/>
            <a:endParaRPr lang="fr-FR" sz="3600" dirty="0">
              <a:solidFill>
                <a:srgbClr val="17458F"/>
              </a:solidFill>
            </a:endParaRPr>
          </a:p>
          <a:p>
            <a:pPr algn="ctr"/>
            <a:r>
              <a:rPr lang="fr-FR" sz="3600" dirty="0" smtClean="0">
                <a:solidFill>
                  <a:srgbClr val="17458F"/>
                </a:solidFill>
              </a:rPr>
              <a:t>Michèle SCHULTZ</a:t>
            </a:r>
            <a:endParaRPr lang="fr-FR" sz="3600" dirty="0">
              <a:solidFill>
                <a:srgbClr val="1745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9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SUITE DU PROGRAMME</a:t>
            </a:r>
          </a:p>
        </p:txBody>
      </p:sp>
      <p:sp>
        <p:nvSpPr>
          <p:cNvPr id="5" name="Rectangle 4"/>
          <p:cNvSpPr/>
          <p:nvPr/>
        </p:nvSpPr>
        <p:spPr>
          <a:xfrm>
            <a:off x="4150271" y="2708920"/>
            <a:ext cx="4399474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600" dirty="0" smtClean="0">
                <a:solidFill>
                  <a:srgbClr val="17458F"/>
                </a:solidFill>
              </a:rPr>
              <a:t>APPEL DES CLUBS</a:t>
            </a:r>
          </a:p>
          <a:p>
            <a:pPr algn="ctr"/>
            <a:endParaRPr lang="fr-FR" sz="3600" dirty="0">
              <a:solidFill>
                <a:srgbClr val="17458F"/>
              </a:solidFill>
            </a:endParaRPr>
          </a:p>
          <a:p>
            <a:pPr algn="ctr"/>
            <a:r>
              <a:rPr lang="fr-FR" sz="3600" dirty="0" smtClean="0">
                <a:solidFill>
                  <a:srgbClr val="17458F"/>
                </a:solidFill>
              </a:rPr>
              <a:t>Michèle SCHULTZ</a:t>
            </a:r>
            <a:endParaRPr lang="fr-FR" sz="3600" dirty="0">
              <a:solidFill>
                <a:srgbClr val="17458F"/>
              </a:solidFill>
            </a:endParaRPr>
          </a:p>
        </p:txBody>
      </p:sp>
      <p:pic>
        <p:nvPicPr>
          <p:cNvPr id="2" name="sf_mouettes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2584" y="41584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8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SECTEUR NORD-ALSACE – 9 clubs</a:t>
            </a:r>
            <a:endParaRPr lang="fr-FR" dirty="0"/>
          </a:p>
        </p:txBody>
      </p:sp>
      <p:grpSp>
        <p:nvGrpSpPr>
          <p:cNvPr id="19" name="Groupe 18"/>
          <p:cNvGrpSpPr/>
          <p:nvPr/>
        </p:nvGrpSpPr>
        <p:grpSpPr>
          <a:xfrm>
            <a:off x="10593122" y="1091868"/>
            <a:ext cx="1584176" cy="3645127"/>
            <a:chOff x="10593122" y="1091868"/>
            <a:chExt cx="1584176" cy="3645127"/>
          </a:xfrm>
        </p:grpSpPr>
        <p:sp>
          <p:nvSpPr>
            <p:cNvPr id="8" name="ZoneTexte 7"/>
            <p:cNvSpPr txBox="1"/>
            <p:nvPr/>
          </p:nvSpPr>
          <p:spPr>
            <a:xfrm>
              <a:off x="10593122" y="2674892"/>
              <a:ext cx="1584176" cy="20621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0D4C95"/>
                  </a:solidFill>
                </a:rPr>
                <a:t>ADG</a:t>
              </a:r>
            </a:p>
            <a:p>
              <a:pPr algn="ctr"/>
              <a:r>
                <a:rPr lang="fr-FR" sz="2000" b="1" dirty="0" smtClean="0">
                  <a:solidFill>
                    <a:srgbClr val="0D4C95"/>
                  </a:solidFill>
                </a:rPr>
                <a:t>Béatrice RIPOTOT</a:t>
              </a:r>
            </a:p>
            <a:p>
              <a:pPr algn="ctr"/>
              <a:r>
                <a:rPr lang="fr-FR" sz="1600" dirty="0" smtClean="0">
                  <a:solidFill>
                    <a:srgbClr val="0D4C95"/>
                  </a:solidFill>
                </a:rPr>
                <a:t>RC SARRE-UNION ALSACE BOSSUE</a:t>
              </a:r>
            </a:p>
          </p:txBody>
        </p:sp>
        <p:pic>
          <p:nvPicPr>
            <p:cNvPr id="18" name="Image 1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49396" y="1091868"/>
              <a:ext cx="1071628" cy="1440000"/>
            </a:xfrm>
            <a:prstGeom prst="rect">
              <a:avLst/>
            </a:prstGeom>
          </p:spPr>
        </p:pic>
      </p:grpSp>
      <p:grpSp>
        <p:nvGrpSpPr>
          <p:cNvPr id="20" name="Groupe 19"/>
          <p:cNvGrpSpPr/>
          <p:nvPr/>
        </p:nvGrpSpPr>
        <p:grpSpPr>
          <a:xfrm>
            <a:off x="-96688" y="1224804"/>
            <a:ext cx="2567607" cy="2051653"/>
            <a:chOff x="1" y="1224804"/>
            <a:chExt cx="2567607" cy="2051653"/>
          </a:xfrm>
        </p:grpSpPr>
        <p:sp>
          <p:nvSpPr>
            <p:cNvPr id="9" name="ZoneTexte 8"/>
            <p:cNvSpPr txBox="1"/>
            <p:nvPr/>
          </p:nvSpPr>
          <p:spPr>
            <a:xfrm>
              <a:off x="1" y="2630126"/>
              <a:ext cx="256760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RC BRUMATH </a:t>
              </a:r>
              <a:r>
                <a:rPr lang="fr-FR" sz="1200" dirty="0">
                  <a:solidFill>
                    <a:srgbClr val="0D4C95"/>
                  </a:solidFill>
                </a:rPr>
                <a:t>TRUCHTERSHEIM KOCHERSBERG </a:t>
              </a:r>
              <a:endParaRPr lang="fr-FR" sz="1200" dirty="0" smtClean="0">
                <a:solidFill>
                  <a:srgbClr val="0D4C95"/>
                </a:solidFill>
              </a:endParaRP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Jacques GRIMM</a:t>
              </a:r>
            </a:p>
          </p:txBody>
        </p:sp>
        <p:grpSp>
          <p:nvGrpSpPr>
            <p:cNvPr id="15" name="Groupe 14"/>
            <p:cNvGrpSpPr/>
            <p:nvPr/>
          </p:nvGrpSpPr>
          <p:grpSpPr>
            <a:xfrm>
              <a:off x="291448" y="1224804"/>
              <a:ext cx="1984713" cy="1260000"/>
              <a:chOff x="209321" y="1224804"/>
              <a:chExt cx="1984713" cy="1260000"/>
            </a:xfrm>
          </p:grpSpPr>
          <p:pic>
            <p:nvPicPr>
              <p:cNvPr id="17" name="Image 16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09321" y="1224804"/>
                <a:ext cx="985091" cy="1260000"/>
              </a:xfrm>
              <a:prstGeom prst="rect">
                <a:avLst/>
              </a:prstGeom>
            </p:spPr>
          </p:pic>
          <p:pic>
            <p:nvPicPr>
              <p:cNvPr id="10" name="Image 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86834" y="1224804"/>
                <a:ext cx="907200" cy="1260000"/>
              </a:xfrm>
              <a:prstGeom prst="rect">
                <a:avLst/>
              </a:prstGeom>
            </p:spPr>
          </p:pic>
        </p:grpSp>
      </p:grpSp>
      <p:grpSp>
        <p:nvGrpSpPr>
          <p:cNvPr id="53" name="Groupe 52"/>
          <p:cNvGrpSpPr/>
          <p:nvPr/>
        </p:nvGrpSpPr>
        <p:grpSpPr>
          <a:xfrm>
            <a:off x="6529159" y="1222559"/>
            <a:ext cx="2016224" cy="2053898"/>
            <a:chOff x="6529159" y="1222559"/>
            <a:chExt cx="2016224" cy="2053898"/>
          </a:xfrm>
        </p:grpSpPr>
        <p:sp>
          <p:nvSpPr>
            <p:cNvPr id="71" name="ZoneTexte 70"/>
            <p:cNvSpPr txBox="1"/>
            <p:nvPr/>
          </p:nvSpPr>
          <p:spPr>
            <a:xfrm>
              <a:off x="6529159" y="2630126"/>
              <a:ext cx="201622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RC MOLSHEIM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VALLEE DE LA BRUCHE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Joseph SPECHT</a:t>
              </a:r>
            </a:p>
          </p:txBody>
        </p:sp>
        <p:grpSp>
          <p:nvGrpSpPr>
            <p:cNvPr id="51" name="Groupe 50"/>
            <p:cNvGrpSpPr/>
            <p:nvPr/>
          </p:nvGrpSpPr>
          <p:grpSpPr>
            <a:xfrm>
              <a:off x="6587886" y="1222559"/>
              <a:ext cx="1898771" cy="1262245"/>
              <a:chOff x="6602422" y="1222559"/>
              <a:chExt cx="1898771" cy="1262245"/>
            </a:xfrm>
          </p:grpSpPr>
          <p:pic>
            <p:nvPicPr>
              <p:cNvPr id="50" name="Image 49"/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602422" y="1222559"/>
                <a:ext cx="981413" cy="1260000"/>
              </a:xfrm>
              <a:prstGeom prst="rect">
                <a:avLst/>
              </a:prstGeom>
            </p:spPr>
          </p:pic>
          <p:pic>
            <p:nvPicPr>
              <p:cNvPr id="14" name="Image 13"/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29917" y="1224804"/>
                <a:ext cx="871276" cy="1260000"/>
              </a:xfrm>
              <a:prstGeom prst="rect">
                <a:avLst/>
              </a:prstGeom>
            </p:spPr>
          </p:pic>
        </p:grpSp>
      </p:grpSp>
      <p:grpSp>
        <p:nvGrpSpPr>
          <p:cNvPr id="37" name="Groupe 36"/>
          <p:cNvGrpSpPr/>
          <p:nvPr/>
        </p:nvGrpSpPr>
        <p:grpSpPr>
          <a:xfrm>
            <a:off x="4442038" y="1224804"/>
            <a:ext cx="2016224" cy="1866987"/>
            <a:chOff x="4452703" y="1224804"/>
            <a:chExt cx="2016224" cy="1866987"/>
          </a:xfrm>
        </p:grpSpPr>
        <p:sp>
          <p:nvSpPr>
            <p:cNvPr id="30" name="ZoneTexte 29"/>
            <p:cNvSpPr txBox="1"/>
            <p:nvPr/>
          </p:nvSpPr>
          <p:spPr>
            <a:xfrm>
              <a:off x="4452703" y="2630126"/>
              <a:ext cx="201622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RC INGWILLER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Rodolphe GROSS</a:t>
              </a:r>
            </a:p>
          </p:txBody>
        </p:sp>
        <p:grpSp>
          <p:nvGrpSpPr>
            <p:cNvPr id="26" name="Groupe 25"/>
            <p:cNvGrpSpPr/>
            <p:nvPr/>
          </p:nvGrpSpPr>
          <p:grpSpPr>
            <a:xfrm>
              <a:off x="4550481" y="1224804"/>
              <a:ext cx="1820668" cy="1260000"/>
              <a:chOff x="4633914" y="1224804"/>
              <a:chExt cx="1820668" cy="1260000"/>
            </a:xfrm>
          </p:grpSpPr>
          <p:pic>
            <p:nvPicPr>
              <p:cNvPr id="12" name="Image 11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61175" y="1224804"/>
                <a:ext cx="793407" cy="1260000"/>
              </a:xfrm>
              <a:prstGeom prst="rect">
                <a:avLst/>
              </a:prstGeom>
            </p:spPr>
          </p:pic>
          <p:pic>
            <p:nvPicPr>
              <p:cNvPr id="2050" name="Picture 2" descr="inlineImage5"/>
              <p:cNvPicPr>
                <a:picLocks noChangeAspect="1" noChangeArrowheads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633914" y="1224804"/>
                <a:ext cx="934839" cy="12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0" name="Groupe 39"/>
          <p:cNvGrpSpPr/>
          <p:nvPr/>
        </p:nvGrpSpPr>
        <p:grpSpPr>
          <a:xfrm>
            <a:off x="8616280" y="1224804"/>
            <a:ext cx="2016224" cy="2051653"/>
            <a:chOff x="8616280" y="1224804"/>
            <a:chExt cx="2016224" cy="2051653"/>
          </a:xfrm>
        </p:grpSpPr>
        <p:sp>
          <p:nvSpPr>
            <p:cNvPr id="39" name="ZoneTexte 38"/>
            <p:cNvSpPr txBox="1"/>
            <p:nvPr/>
          </p:nvSpPr>
          <p:spPr>
            <a:xfrm>
              <a:off x="8616280" y="2630126"/>
              <a:ext cx="201622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RC OBERNAI BENFELD ERSTEIN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Alain VIGIE DU CAYLA</a:t>
              </a:r>
            </a:p>
          </p:txBody>
        </p:sp>
        <p:grpSp>
          <p:nvGrpSpPr>
            <p:cNvPr id="28" name="Groupe 27"/>
            <p:cNvGrpSpPr/>
            <p:nvPr/>
          </p:nvGrpSpPr>
          <p:grpSpPr>
            <a:xfrm>
              <a:off x="8710000" y="1224804"/>
              <a:ext cx="1828784" cy="1260000"/>
              <a:chOff x="8763980" y="1224804"/>
              <a:chExt cx="1828784" cy="1260000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735964" y="1224804"/>
                <a:ext cx="856800" cy="1260000"/>
              </a:xfrm>
              <a:prstGeom prst="rect">
                <a:avLst/>
              </a:prstGeom>
            </p:spPr>
          </p:pic>
          <p:pic>
            <p:nvPicPr>
              <p:cNvPr id="36" name="Image 35"/>
              <p:cNvPicPr>
                <a:picLocks noChangeAspect="1"/>
              </p:cNvPicPr>
              <p:nvPr/>
            </p:nvPicPr>
            <p:blipFill rotWithShape="1"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763980" y="1224804"/>
                <a:ext cx="868479" cy="1260000"/>
              </a:xfrm>
              <a:prstGeom prst="rect">
                <a:avLst/>
              </a:prstGeom>
            </p:spPr>
          </p:pic>
        </p:grpSp>
      </p:grpSp>
      <p:grpSp>
        <p:nvGrpSpPr>
          <p:cNvPr id="49" name="Groupe 48"/>
          <p:cNvGrpSpPr/>
          <p:nvPr/>
        </p:nvGrpSpPr>
        <p:grpSpPr>
          <a:xfrm>
            <a:off x="8616280" y="3525580"/>
            <a:ext cx="2016224" cy="2061919"/>
            <a:chOff x="8616280" y="3525580"/>
            <a:chExt cx="2016224" cy="2061919"/>
          </a:xfrm>
        </p:grpSpPr>
        <p:sp>
          <p:nvSpPr>
            <p:cNvPr id="57" name="ZoneTexte 56"/>
            <p:cNvSpPr txBox="1"/>
            <p:nvPr/>
          </p:nvSpPr>
          <p:spPr>
            <a:xfrm>
              <a:off x="8616280" y="4941168"/>
              <a:ext cx="201622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D4C95"/>
                  </a:solidFill>
                </a:rPr>
                <a:t>RC WISSENBOURG </a:t>
              </a:r>
              <a:r>
                <a:rPr lang="fr-FR" sz="1200" dirty="0" smtClean="0">
                  <a:solidFill>
                    <a:srgbClr val="0D4C95"/>
                  </a:solidFill>
                </a:rPr>
                <a:t>L'OUTRE-FORET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Jean-Louis PFEFFER</a:t>
              </a:r>
            </a:p>
          </p:txBody>
        </p:sp>
        <p:grpSp>
          <p:nvGrpSpPr>
            <p:cNvPr id="33" name="Groupe 32"/>
            <p:cNvGrpSpPr/>
            <p:nvPr/>
          </p:nvGrpSpPr>
          <p:grpSpPr>
            <a:xfrm>
              <a:off x="8730606" y="3525580"/>
              <a:ext cx="1787572" cy="1260000"/>
              <a:chOff x="8737834" y="3525580"/>
              <a:chExt cx="1787572" cy="1260000"/>
            </a:xfrm>
          </p:grpSpPr>
          <p:pic>
            <p:nvPicPr>
              <p:cNvPr id="16" name="Image 15"/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12425" y="3525580"/>
                <a:ext cx="712981" cy="1260000"/>
              </a:xfrm>
              <a:prstGeom prst="rect">
                <a:avLst/>
              </a:prstGeom>
            </p:spPr>
          </p:pic>
          <p:pic>
            <p:nvPicPr>
              <p:cNvPr id="3" name="Image 2"/>
              <p:cNvPicPr>
                <a:picLocks noChangeAspect="1"/>
              </p:cNvPicPr>
              <p:nvPr/>
            </p:nvPicPr>
            <p:blipFill rotWithShape="1"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737834" y="3525580"/>
                <a:ext cx="920769" cy="1260000"/>
              </a:xfrm>
              <a:prstGeom prst="rect">
                <a:avLst/>
              </a:prstGeom>
            </p:spPr>
          </p:pic>
        </p:grpSp>
      </p:grpSp>
      <p:grpSp>
        <p:nvGrpSpPr>
          <p:cNvPr id="44" name="Groupe 43"/>
          <p:cNvGrpSpPr/>
          <p:nvPr/>
        </p:nvGrpSpPr>
        <p:grpSpPr>
          <a:xfrm>
            <a:off x="2847639" y="3525580"/>
            <a:ext cx="2016224" cy="1877253"/>
            <a:chOff x="2966749" y="3525580"/>
            <a:chExt cx="2016224" cy="1877253"/>
          </a:xfrm>
        </p:grpSpPr>
        <p:sp>
          <p:nvSpPr>
            <p:cNvPr id="74" name="ZoneTexte 73"/>
            <p:cNvSpPr txBox="1"/>
            <p:nvPr/>
          </p:nvSpPr>
          <p:spPr>
            <a:xfrm>
              <a:off x="2966749" y="4941168"/>
              <a:ext cx="201622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RC SAVERNE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Jean-Michel WOLFF</a:t>
              </a:r>
            </a:p>
          </p:txBody>
        </p:sp>
        <p:grpSp>
          <p:nvGrpSpPr>
            <p:cNvPr id="31" name="Groupe 30"/>
            <p:cNvGrpSpPr/>
            <p:nvPr/>
          </p:nvGrpSpPr>
          <p:grpSpPr>
            <a:xfrm>
              <a:off x="3043025" y="3525580"/>
              <a:ext cx="1863672" cy="1260000"/>
              <a:chOff x="3134399" y="3525580"/>
              <a:chExt cx="1863672" cy="1260000"/>
            </a:xfrm>
          </p:grpSpPr>
          <p:pic>
            <p:nvPicPr>
              <p:cNvPr id="7" name="Image 6"/>
              <p:cNvPicPr>
                <a:picLocks noChangeAspect="1"/>
              </p:cNvPicPr>
              <p:nvPr/>
            </p:nvPicPr>
            <p:blipFill rotWithShape="1"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098071" y="3525580"/>
                <a:ext cx="900000" cy="1260000"/>
              </a:xfrm>
              <a:prstGeom prst="rect">
                <a:avLst/>
              </a:prstGeom>
            </p:spPr>
          </p:pic>
          <p:pic>
            <p:nvPicPr>
              <p:cNvPr id="11" name="Image 10"/>
              <p:cNvPicPr>
                <a:picLocks noChangeAspect="1"/>
              </p:cNvPicPr>
              <p:nvPr/>
            </p:nvPicPr>
            <p:blipFill rotWithShape="1"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134399" y="3525580"/>
                <a:ext cx="871397" cy="1260000"/>
              </a:xfrm>
              <a:prstGeom prst="rect">
                <a:avLst/>
              </a:prstGeom>
            </p:spPr>
          </p:pic>
        </p:grpSp>
      </p:grpSp>
      <p:grpSp>
        <p:nvGrpSpPr>
          <p:cNvPr id="41" name="Groupe 40"/>
          <p:cNvGrpSpPr/>
          <p:nvPr/>
        </p:nvGrpSpPr>
        <p:grpSpPr>
          <a:xfrm>
            <a:off x="119336" y="3525580"/>
            <a:ext cx="2016224" cy="2061919"/>
            <a:chOff x="119336" y="3525580"/>
            <a:chExt cx="2016224" cy="2061919"/>
          </a:xfrm>
        </p:grpSpPr>
        <p:sp>
          <p:nvSpPr>
            <p:cNvPr id="43" name="ZoneTexte 42"/>
            <p:cNvSpPr txBox="1"/>
            <p:nvPr/>
          </p:nvSpPr>
          <p:spPr>
            <a:xfrm>
              <a:off x="119336" y="4941168"/>
              <a:ext cx="201622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RC SARRE-UNION ALSACE BOSSUE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Pascal JAYTENER</a:t>
              </a:r>
            </a:p>
          </p:txBody>
        </p:sp>
        <p:grpSp>
          <p:nvGrpSpPr>
            <p:cNvPr id="29" name="Groupe 28"/>
            <p:cNvGrpSpPr/>
            <p:nvPr/>
          </p:nvGrpSpPr>
          <p:grpSpPr>
            <a:xfrm>
              <a:off x="196540" y="3525580"/>
              <a:ext cx="1861817" cy="1260000"/>
              <a:chOff x="231062" y="3525580"/>
              <a:chExt cx="1861817" cy="1260000"/>
            </a:xfrm>
          </p:grpSpPr>
          <p:pic>
            <p:nvPicPr>
              <p:cNvPr id="45" name="Image 44"/>
              <p:cNvPicPr>
                <a:picLocks noChangeAspect="1"/>
              </p:cNvPicPr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23301" y="3525580"/>
                <a:ext cx="869578" cy="126000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31062" y="3525580"/>
                <a:ext cx="876522" cy="1260000"/>
              </a:xfrm>
              <a:prstGeom prst="rect">
                <a:avLst/>
              </a:prstGeom>
            </p:spPr>
          </p:pic>
        </p:grpSp>
      </p:grpSp>
      <p:grpSp>
        <p:nvGrpSpPr>
          <p:cNvPr id="46" name="Groupe 45"/>
          <p:cNvGrpSpPr/>
          <p:nvPr/>
        </p:nvGrpSpPr>
        <p:grpSpPr>
          <a:xfrm>
            <a:off x="5575942" y="3525580"/>
            <a:ext cx="2328258" cy="2061919"/>
            <a:chOff x="5800654" y="3525580"/>
            <a:chExt cx="2328258" cy="2061919"/>
          </a:xfrm>
        </p:grpSpPr>
        <p:sp>
          <p:nvSpPr>
            <p:cNvPr id="52" name="ZoneTexte 51"/>
            <p:cNvSpPr txBox="1"/>
            <p:nvPr/>
          </p:nvSpPr>
          <p:spPr>
            <a:xfrm>
              <a:off x="5800654" y="4941168"/>
              <a:ext cx="232825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D4C95"/>
                  </a:solidFill>
                </a:rPr>
                <a:t>RC WASSELONNE MARLENHEIM KRONTHAL</a:t>
              </a:r>
              <a:endParaRPr lang="fr-FR" sz="1200" dirty="0" smtClean="0">
                <a:solidFill>
                  <a:srgbClr val="0D4C95"/>
                </a:solidFill>
              </a:endParaRP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Catherine LIENHARDT</a:t>
              </a:r>
            </a:p>
          </p:txBody>
        </p:sp>
        <p:grpSp>
          <p:nvGrpSpPr>
            <p:cNvPr id="32" name="Groupe 31"/>
            <p:cNvGrpSpPr/>
            <p:nvPr/>
          </p:nvGrpSpPr>
          <p:grpSpPr>
            <a:xfrm>
              <a:off x="6089154" y="3525580"/>
              <a:ext cx="1751259" cy="1260001"/>
              <a:chOff x="5961743" y="3525580"/>
              <a:chExt cx="1751259" cy="1260001"/>
            </a:xfrm>
          </p:grpSpPr>
          <p:pic>
            <p:nvPicPr>
              <p:cNvPr id="2" name="Image 1"/>
              <p:cNvPicPr>
                <a:picLocks noChangeAspect="1"/>
              </p:cNvPicPr>
              <p:nvPr/>
            </p:nvPicPr>
            <p:blipFill rotWithShape="1"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019952" y="3525580"/>
                <a:ext cx="693050" cy="1260000"/>
              </a:xfrm>
              <a:prstGeom prst="rect">
                <a:avLst/>
              </a:prstGeom>
            </p:spPr>
          </p:pic>
          <p:pic>
            <p:nvPicPr>
              <p:cNvPr id="22" name="Image 21"/>
              <p:cNvPicPr>
                <a:picLocks noChangeAspect="1"/>
              </p:cNvPicPr>
              <p:nvPr/>
            </p:nvPicPr>
            <p:blipFill rotWithShape="1"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5799290" y="3688034"/>
                <a:ext cx="1260000" cy="935093"/>
              </a:xfrm>
              <a:prstGeom prst="rect">
                <a:avLst/>
              </a:prstGeom>
            </p:spPr>
          </p:pic>
        </p:grpSp>
      </p:grpSp>
      <p:grpSp>
        <p:nvGrpSpPr>
          <p:cNvPr id="35" name="Groupe 34"/>
          <p:cNvGrpSpPr/>
          <p:nvPr/>
        </p:nvGrpSpPr>
        <p:grpSpPr>
          <a:xfrm>
            <a:off x="2354917" y="1224804"/>
            <a:ext cx="2016224" cy="1866987"/>
            <a:chOff x="2284021" y="1224804"/>
            <a:chExt cx="2016224" cy="1866987"/>
          </a:xfrm>
        </p:grpSpPr>
        <p:sp>
          <p:nvSpPr>
            <p:cNvPr id="13" name="ZoneTexte 12"/>
            <p:cNvSpPr txBox="1"/>
            <p:nvPr/>
          </p:nvSpPr>
          <p:spPr>
            <a:xfrm>
              <a:off x="2284021" y="2630126"/>
              <a:ext cx="201622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RC HAGUENAU</a:t>
              </a:r>
            </a:p>
            <a:p>
              <a:pPr algn="ctr"/>
              <a:r>
                <a:rPr lang="fr-FR" sz="1200" dirty="0" smtClean="0">
                  <a:solidFill>
                    <a:srgbClr val="0D4C95"/>
                  </a:solidFill>
                </a:rPr>
                <a:t>Rémi MAMMOSSER</a:t>
              </a:r>
            </a:p>
          </p:txBody>
        </p:sp>
        <p:grpSp>
          <p:nvGrpSpPr>
            <p:cNvPr id="25" name="Groupe 24"/>
            <p:cNvGrpSpPr/>
            <p:nvPr/>
          </p:nvGrpSpPr>
          <p:grpSpPr>
            <a:xfrm>
              <a:off x="2345840" y="1224804"/>
              <a:ext cx="1892587" cy="1260001"/>
              <a:chOff x="2358049" y="1224804"/>
              <a:chExt cx="1892587" cy="1260001"/>
            </a:xfrm>
          </p:grpSpPr>
          <p:pic>
            <p:nvPicPr>
              <p:cNvPr id="24" name="Image 23"/>
              <p:cNvPicPr>
                <a:picLocks noChangeAspect="1"/>
              </p:cNvPicPr>
              <p:nvPr/>
            </p:nvPicPr>
            <p:blipFill>
              <a:blip r:embed="rId2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26014" y="1224804"/>
                <a:ext cx="824622" cy="1260000"/>
              </a:xfrm>
              <a:prstGeom prst="rect">
                <a:avLst/>
              </a:prstGeom>
            </p:spPr>
          </p:pic>
          <p:pic>
            <p:nvPicPr>
              <p:cNvPr id="23" name="Image 22"/>
              <p:cNvPicPr>
                <a:picLocks noChangeAspect="1"/>
              </p:cNvPicPr>
              <p:nvPr/>
            </p:nvPicPr>
            <p:blipFill rotWithShape="1">
              <a:blip r:embed="rId2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2219757" y="1363097"/>
                <a:ext cx="1260000" cy="983415"/>
              </a:xfrm>
              <a:prstGeom prst="rect">
                <a:avLst/>
              </a:prstGeom>
            </p:spPr>
          </p:pic>
        </p:grpSp>
      </p:grpSp>
      <p:pic>
        <p:nvPicPr>
          <p:cNvPr id="21" name="Image 20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3743" y="5717535"/>
            <a:ext cx="326146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90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mmunications_white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otary clair 16_9.potx" id="{C843C714-C78B-4026-901E-39441C13CEB1}" vid="{201B9F4F-E769-425C-AE0B-EB0F3F5263FC}"/>
    </a:ext>
  </a:extLst>
</a:theme>
</file>

<file path=ppt/theme/theme2.xml><?xml version="1.0" encoding="utf-8"?>
<a:theme xmlns:a="http://schemas.openxmlformats.org/drawingml/2006/main" name="Custom Design">
  <a:themeElements>
    <a:clrScheme name="Personnalisé 1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17458F"/>
      </a:hlink>
      <a:folHlink>
        <a:srgbClr val="17458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otary clair 16_9.potx" id="{C843C714-C78B-4026-901E-39441C13CEB1}" vid="{74320A8C-CE29-4A9E-99C4-650C5BEE5980}"/>
    </a:ext>
  </a:extLst>
</a:theme>
</file>

<file path=ppt/theme/theme3.xml><?xml version="1.0" encoding="utf-8"?>
<a:theme xmlns:a="http://schemas.openxmlformats.org/drawingml/2006/main" name="2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otary clair 16_9.potx" id="{C843C714-C78B-4026-901E-39441C13CEB1}" vid="{997CA55A-38B0-4384-B160-FE4D21CD3B85}"/>
    </a:ext>
  </a:extLst>
</a:theme>
</file>

<file path=ppt/theme/theme4.xml><?xml version="1.0" encoding="utf-8"?>
<a:theme xmlns:a="http://schemas.openxmlformats.org/drawingml/2006/main" name="3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otary clair 16_9.potx" id="{C843C714-C78B-4026-901E-39441C13CEB1}" vid="{997CA55A-38B0-4384-B160-FE4D21CD3B85}"/>
    </a:ext>
  </a:extLst>
</a:theme>
</file>

<file path=ppt/theme/theme5.xml><?xml version="1.0" encoding="utf-8"?>
<a:theme xmlns:a="http://schemas.openxmlformats.org/drawingml/2006/main" name="1_Custom Design">
  <a:themeElements>
    <a:clrScheme name="Personnalisé 1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17458F"/>
      </a:hlink>
      <a:folHlink>
        <a:srgbClr val="17458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otary clair 16_9.potx" id="{C843C714-C78B-4026-901E-39441C13CEB1}" vid="{74320A8C-CE29-4A9E-99C4-650C5BEE5980}"/>
    </a:ext>
  </a:extLst>
</a:theme>
</file>

<file path=ppt/theme/theme6.xml><?xml version="1.0" encoding="utf-8"?>
<a:theme xmlns:a="http://schemas.openxmlformats.org/drawingml/2006/main" name="4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5DAA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otary clair 16_9.potx" id="{6461CF82-C491-4F9C-924C-43B7ECECE3B2}" vid="{346D6C7F-B491-4D69-9242-51C4D51709DC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Rotary clair 16_9</Template>
  <TotalTime>11143</TotalTime>
  <Words>760</Words>
  <Application>Microsoft Office PowerPoint</Application>
  <PresentationFormat>Grand écran</PresentationFormat>
  <Paragraphs>302</Paragraphs>
  <Slides>37</Slides>
  <Notes>15</Notes>
  <HiddenSlides>0</HiddenSlides>
  <MMClips>4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37</vt:i4>
      </vt:variant>
    </vt:vector>
  </HeadingPairs>
  <TitlesOfParts>
    <vt:vector size="53" baseType="lpstr">
      <vt:lpstr>ＭＳ Ｐゴシック</vt:lpstr>
      <vt:lpstr>ＭＳ Ｐゴシック</vt:lpstr>
      <vt:lpstr>Arial</vt:lpstr>
      <vt:lpstr>Arial Narrow</vt:lpstr>
      <vt:lpstr>Calibri</vt:lpstr>
      <vt:lpstr>Courier New</vt:lpstr>
      <vt:lpstr>Georgia</vt:lpstr>
      <vt:lpstr>Open Sans Condensed</vt:lpstr>
      <vt:lpstr>Wingdings</vt:lpstr>
      <vt:lpstr>ヒラギノ角ゴ Pro W3</vt:lpstr>
      <vt:lpstr>Communications_white</vt:lpstr>
      <vt:lpstr>Custom Design</vt:lpstr>
      <vt:lpstr>2_Custom Design</vt:lpstr>
      <vt:lpstr>3_Custom Design</vt:lpstr>
      <vt:lpstr>1_Custom Design</vt:lpstr>
      <vt:lpstr>4_Custom Design</vt:lpstr>
      <vt:lpstr>                                CONFERENCE DU DISTRICT 1680</vt:lpstr>
      <vt:lpstr>Bienvenue à Colmar</vt:lpstr>
      <vt:lpstr>Michèle SCHULTZ– Gouverneure 2016-2017</vt:lpstr>
      <vt:lpstr>SUITE DU PROGRAMME</vt:lpstr>
      <vt:lpstr>SUITE DU PROGRAMME</vt:lpstr>
      <vt:lpstr>LE ROTARY A COLMAR</vt:lpstr>
      <vt:lpstr>SUITE DU PROGRAMME</vt:lpstr>
      <vt:lpstr>SUITE DU PROGRAMME</vt:lpstr>
      <vt:lpstr>SECTEUR NORD-ALSACE – 9 clubs</vt:lpstr>
      <vt:lpstr>SECTEUR STRASBOURG – 10 clubs</vt:lpstr>
      <vt:lpstr>SECTEUR CENTRE-ALSACE – 8 clubs</vt:lpstr>
      <vt:lpstr>SECTEUR SUD-ALSACE – 11 clubs</vt:lpstr>
      <vt:lpstr>SECTEUR NORD FRANCHE-COMTE – 8 clubs</vt:lpstr>
      <vt:lpstr>SECTEUR BESANÇON ET DOUBS – 8 clubs</vt:lpstr>
      <vt:lpstr>SECTEUR JURA – 6 clubs</vt:lpstr>
      <vt:lpstr>LE ROTARACT DANS LE DISTRICT 1680</vt:lpstr>
      <vt:lpstr>Les Gouverneurs des Districts invités</vt:lpstr>
      <vt:lpstr>Bienvenue à COLMAR</vt:lpstr>
      <vt:lpstr>Message du ROTARY INTERNATIONAL</vt:lpstr>
      <vt:lpstr>LES 100 ANS DE LA FONDATION</vt:lpstr>
      <vt:lpstr>PAUSE</vt:lpstr>
      <vt:lpstr>LA CONFERENCE DU MATIN</vt:lpstr>
      <vt:lpstr>LE ROTARY SOUTIENT LA RECHERCHE</vt:lpstr>
      <vt:lpstr>SUITE DU PROGRAMME</vt:lpstr>
      <vt:lpstr>PAUSE DEJEUNER – DISCUTONS AUTOUR D’UN VERRE</vt:lpstr>
      <vt:lpstr>SUITE DU PROGRAMME</vt:lpstr>
      <vt:lpstr>LE ROTARY ET LA JEUNESSE</vt:lpstr>
      <vt:lpstr>LE ROTARY ET LA JEUNESSE</vt:lpstr>
      <vt:lpstr>LA CONFERENCE DE L’APRES-MIDI</vt:lpstr>
      <vt:lpstr>EXEMPLES DE BENEFICIAIRES</vt:lpstr>
      <vt:lpstr>SUITE DU PROGRAMME</vt:lpstr>
      <vt:lpstr>LE PRIX SERVIR</vt:lpstr>
      <vt:lpstr>LE PRIX SERVIR</vt:lpstr>
      <vt:lpstr>Message du ROTARY INTERNATIONAL</vt:lpstr>
      <vt:lpstr>DE RETOUR DE LA ROCHELLE</vt:lpstr>
      <vt:lpstr>Michèle SCHULTZ– Gouverneure 2016-2017</vt:lpstr>
      <vt:lpstr>MERCI DE VOTRE ATTENTION</vt:lpstr>
    </vt:vector>
  </TitlesOfParts>
  <Company>Sofialle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SEMINAIRE DE FORMATION DES PRESIDENTS ELUS</dc:title>
  <dc:creator>Hervé LEDUC</dc:creator>
  <cp:lastModifiedBy>Hervé LEDUC</cp:lastModifiedBy>
  <cp:revision>217</cp:revision>
  <cp:lastPrinted>2016-04-11T08:51:24Z</cp:lastPrinted>
  <dcterms:created xsi:type="dcterms:W3CDTF">2015-03-07T21:50:29Z</dcterms:created>
  <dcterms:modified xsi:type="dcterms:W3CDTF">2017-04-07T15:18:42Z</dcterms:modified>
</cp:coreProperties>
</file>