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2" r:id="rId5"/>
    <p:sldId id="284" r:id="rId6"/>
    <p:sldId id="285" r:id="rId7"/>
    <p:sldId id="273" r:id="rId8"/>
    <p:sldId id="286" r:id="rId9"/>
    <p:sldId id="287" r:id="rId10"/>
    <p:sldId id="288" r:id="rId11"/>
    <p:sldId id="290" r:id="rId12"/>
    <p:sldId id="274" r:id="rId13"/>
    <p:sldId id="283" r:id="rId14"/>
    <p:sldId id="275" r:id="rId15"/>
    <p:sldId id="281" r:id="rId16"/>
    <p:sldId id="261" r:id="rId17"/>
    <p:sldId id="282" r:id="rId18"/>
    <p:sldId id="292" r:id="rId19"/>
    <p:sldId id="293" r:id="rId20"/>
    <p:sldId id="264" r:id="rId21"/>
    <p:sldId id="279" r:id="rId22"/>
    <p:sldId id="268" r:id="rId23"/>
    <p:sldId id="266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99" autoAdjust="0"/>
  </p:normalViewPr>
  <p:slideViewPr>
    <p:cSldViewPr>
      <p:cViewPr varScale="1">
        <p:scale>
          <a:sx n="113" d="100"/>
          <a:sy n="113" d="100"/>
        </p:scale>
        <p:origin x="10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7C6934-6F0A-4F53-97E9-4A815F07EAC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7DCB4F-4E1B-4C70-9DEA-8EE75A4521AB}" type="slidenum">
              <a:rPr lang="fr-FR" altLang="fr-FR"/>
              <a:pPr eaLnBrk="1" hangingPunct="1"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6F89DA-4038-446A-8614-54144FF6BCF7}" type="slidenum">
              <a:rPr lang="fr-FR" altLang="fr-FR"/>
              <a:pPr eaLnBrk="1" hangingPunct="1"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78EBB3-1966-46C9-8B8A-3A7A353A3ED7}" type="slidenum">
              <a:rPr lang="fr-FR" altLang="fr-FR"/>
              <a:pPr eaLnBrk="1" hangingPunct="1"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CC4150-19F8-4442-BF88-82EA36F4AE91}" type="slidenum">
              <a:rPr lang="fr-FR" altLang="fr-FR"/>
              <a:pPr eaLnBrk="1" hangingPunct="1">
                <a:spcBef>
                  <a:spcPct val="0"/>
                </a:spcBef>
              </a:pPr>
              <a:t>6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168C58-C171-429E-B769-9EC93B8FFD09}" type="slidenum">
              <a:rPr lang="fr-FR" altLang="fr-FR"/>
              <a:pPr eaLnBrk="1" hangingPunct="1"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437F40-5CBD-4099-B7BB-D2C0A5984C5F}" type="slidenum">
              <a:rPr lang="fr-FR" altLang="fr-FR"/>
              <a:pPr eaLnBrk="1" hangingPunct="1"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3F9C6F-9493-4C8F-903E-FE22C3C8A358}" type="slidenum">
              <a:rPr lang="fr-FR" altLang="fr-FR"/>
              <a:pPr eaLnBrk="1" hangingPunct="1">
                <a:spcBef>
                  <a:spcPct val="0"/>
                </a:spcBef>
              </a:pPr>
              <a:t>22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8B2AD-A519-4A27-A894-CFEFF35485A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575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1DFC4-482A-43FB-8BB8-2FE3747D78C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068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8118A-226C-41D3-80C0-9879ED9AF3D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354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 noChangeArrowheads="1"/>
          </p:cNvSpPr>
          <p:nvPr>
            <p:ph type="ftr" sz="quarter" idx="10"/>
          </p:nvPr>
        </p:nvSpPr>
        <p:spPr>
          <a:xfrm>
            <a:off x="3411538" y="6408738"/>
            <a:ext cx="5697537" cy="47625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0309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F2313-1F13-4FFB-94EE-1063A869AC7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322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63A60-0C4F-4636-9F11-508DB3F2590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324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4D5BD-3035-40E6-AECE-D188F6E950F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598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4B623-BC35-4987-8B72-ECAFB85C469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400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0E989-AC58-49E1-8AF6-FED2AC49901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264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AB7C7-0A0D-4F6B-BB22-98A42C15AAE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609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601C7-29C6-4BFB-A6D1-73F9617255A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2980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CCEED-D1D0-4454-9862-4885BB7A517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1138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D3FAB3-B478-4C31-A637-48F32788430A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284538"/>
            <a:ext cx="7777162" cy="1079500"/>
          </a:xfrm>
        </p:spPr>
        <p:txBody>
          <a:bodyPr/>
          <a:lstStyle/>
          <a:p>
            <a:pPr eaLnBrk="1" hangingPunct="1"/>
            <a:r>
              <a:rPr lang="fr-FR" altLang="fr-FR" sz="2400" b="1" i="1" smtClean="0">
                <a:solidFill>
                  <a:schemeClr val="tx1"/>
                </a:solidFill>
              </a:rPr>
              <a:t>district 1680</a:t>
            </a:r>
            <a:br>
              <a:rPr lang="fr-FR" altLang="fr-FR" sz="2400" b="1" i="1" smtClean="0">
                <a:solidFill>
                  <a:schemeClr val="tx1"/>
                </a:solidFill>
              </a:rPr>
            </a:br>
            <a:r>
              <a:rPr lang="fr-FR" altLang="fr-FR" sz="1400" b="1" i="1" smtClean="0">
                <a:solidFill>
                  <a:schemeClr val="tx1"/>
                </a:solidFill>
              </a:rPr>
              <a:t>SFPE Mars 2014</a:t>
            </a:r>
            <a:r>
              <a:rPr lang="fr-FR" altLang="fr-FR" sz="1400" smtClean="0"/>
              <a:t>                                       </a:t>
            </a:r>
          </a:p>
        </p:txBody>
      </p:sp>
      <p:pic>
        <p:nvPicPr>
          <p:cNvPr id="3075" name="Picture 6" descr="http://b.vimeocdn.com/ts/261/727/261727326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76263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2" descr="http://www.rotary-district1770.org/offres/image_inline_src/20/20_htmlarea_perso_238_4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3890963"/>
            <a:ext cx="188277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SCHNEPFENRIED</a:t>
            </a:r>
          </a:p>
        </p:txBody>
      </p:sp>
      <p:pic>
        <p:nvPicPr>
          <p:cNvPr id="12291" name="Picture 2" descr="E:\Transfert\1ROTARY\RYLA\2014\Alsace\Photos\IMG_10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Marche</a:t>
            </a:r>
          </a:p>
        </p:txBody>
      </p:sp>
      <p:pic>
        <p:nvPicPr>
          <p:cNvPr id="13315" name="Picture 2" descr="E:\Transfert\1ROTARY\RYLA\2014\Alsace\Photos\IMG_10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b="1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Shelter</a:t>
            </a:r>
            <a:r>
              <a:rPr lang="fr-FR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BOX</a:t>
            </a:r>
            <a:endParaRPr lang="fr-FR" b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</p:txBody>
      </p:sp>
      <p:pic>
        <p:nvPicPr>
          <p:cNvPr id="14340" name="Picture 4" descr="E:\Transfert\1ROTARY\RYLA\2015\Salins\Photos\Schelterbox\DSC_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68525"/>
            <a:ext cx="6697663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Le Feu</a:t>
            </a:r>
          </a:p>
        </p:txBody>
      </p:sp>
      <p:pic>
        <p:nvPicPr>
          <p:cNvPr id="15363" name="Picture 2" descr="E:\Transfert\1ROTARY\RYLA\2015\Salins\Photos\Feu\IMG_20150426_203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773238"/>
            <a:ext cx="3160713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E:\Transfert\1ROTARY\RYLA\2015\Salins\Photos\Feu\DSC_004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71638"/>
            <a:ext cx="2952750" cy="4316412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altLang="fr-FR" b="1" u="sng" smtClean="0">
                <a:solidFill>
                  <a:schemeClr val="accent2"/>
                </a:solidFill>
              </a:rPr>
              <a:t>Module emploi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smtClean="0"/>
          </a:p>
          <a:p>
            <a:endParaRPr lang="fr-FR" altLang="fr-FR" smtClean="0"/>
          </a:p>
          <a:p>
            <a:r>
              <a:rPr lang="fr-FR" altLang="fr-FR" smtClean="0"/>
              <a:t>Recrutement</a:t>
            </a:r>
          </a:p>
          <a:p>
            <a:r>
              <a:rPr lang="fr-FR" altLang="fr-FR" smtClean="0"/>
              <a:t>Lettre de motivation et C.V.</a:t>
            </a:r>
          </a:p>
          <a:p>
            <a:r>
              <a:rPr lang="fr-FR" altLang="fr-FR" smtClean="0"/>
              <a:t>Simulation d’entretien d’embauche</a:t>
            </a:r>
          </a:p>
          <a:p>
            <a:r>
              <a:rPr lang="fr-FR" altLang="fr-FR" smtClean="0"/>
              <a:t>Savoir faire, savoir être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r>
              <a:rPr lang="fr-FR" altLang="fr-FR" b="1" u="sng" smtClean="0">
                <a:solidFill>
                  <a:schemeClr val="accent2"/>
                </a:solidFill>
              </a:rPr>
              <a:t>Ou trouver les candidats</a:t>
            </a: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755650" y="2420938"/>
            <a:ext cx="7931150" cy="3705225"/>
          </a:xfrm>
        </p:spPr>
        <p:txBody>
          <a:bodyPr/>
          <a:lstStyle/>
          <a:p>
            <a:endParaRPr lang="fr-FR" altLang="fr-FR" smtClean="0"/>
          </a:p>
          <a:p>
            <a:r>
              <a:rPr lang="fr-FR" altLang="fr-FR" smtClean="0"/>
              <a:t>Famille</a:t>
            </a:r>
          </a:p>
          <a:p>
            <a:r>
              <a:rPr lang="fr-FR" altLang="fr-FR" smtClean="0"/>
              <a:t>Amis</a:t>
            </a:r>
          </a:p>
          <a:p>
            <a:r>
              <a:rPr lang="fr-FR" altLang="fr-FR" smtClean="0"/>
              <a:t>Travail</a:t>
            </a:r>
          </a:p>
          <a:p>
            <a:r>
              <a:rPr lang="fr-FR" altLang="fr-FR" smtClean="0"/>
              <a:t>Ecoles</a:t>
            </a:r>
          </a:p>
          <a:p>
            <a:endParaRPr lang="fr-FR" altLang="fr-FR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u="sng" smtClean="0">
                <a:solidFill>
                  <a:schemeClr val="accent2"/>
                </a:solidFill>
              </a:rPr>
              <a:t>Le candidat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endParaRPr lang="fr-FR" altLang="fr-FR" sz="240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400" smtClean="0"/>
              <a:t>Enthousiasme pour partager des compétences nouvellement acquises,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altLang="fr-FR" sz="240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400" smtClean="0"/>
              <a:t>Expérience en terme de leader (associations),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altLang="fr-FR" sz="240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400" smtClean="0"/>
              <a:t>Ouverture à la coopération et intérêt pour le travail en équipe,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altLang="fr-FR" sz="240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400" smtClean="0"/>
              <a:t>Curiosité et souci de la découverte.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altLang="fr-FR" sz="2400" smtClean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altLang="fr-FR" sz="2400" smtClean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altLang="fr-FR" sz="2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468313" y="1557338"/>
            <a:ext cx="8229600" cy="1143000"/>
          </a:xfrm>
        </p:spPr>
        <p:txBody>
          <a:bodyPr/>
          <a:lstStyle/>
          <a:p>
            <a:r>
              <a:rPr lang="fr-FR" altLang="fr-FR" b="1" u="sng" smtClean="0">
                <a:solidFill>
                  <a:schemeClr val="accent2"/>
                </a:solidFill>
              </a:rPr>
              <a:t>Soirée des talents</a:t>
            </a: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395288" y="4221163"/>
            <a:ext cx="8229600" cy="45259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fr-FR" altLang="fr-FR" smtClean="0"/>
              <a:t>Moment fort de la semaine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Spectacle</a:t>
            </a:r>
          </a:p>
        </p:txBody>
      </p:sp>
      <p:pic>
        <p:nvPicPr>
          <p:cNvPr id="20483" name="Picture 2" descr="E:\Transfert\1ROTARY\RYLA\2014\Alsace\Photos\IMG_53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Soirée des talents</a:t>
            </a:r>
          </a:p>
        </p:txBody>
      </p:sp>
      <p:pic>
        <p:nvPicPr>
          <p:cNvPr id="21507" name="Picture 2" descr="E:\Transfert\1ROTARY\RYLA\2014\Salins les Bains\Soiré des talents\IMG_8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5413" y="1600200"/>
            <a:ext cx="6353175" cy="4525963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>
          <a:xfrm>
            <a:off x="395288" y="1196975"/>
            <a:ext cx="8229600" cy="2222500"/>
          </a:xfrm>
        </p:spPr>
        <p:txBody>
          <a:bodyPr/>
          <a:lstStyle/>
          <a:p>
            <a:pPr eaLnBrk="1" hangingPunct="1"/>
            <a:r>
              <a:rPr lang="fr-FR" altLang="fr-FR" sz="4000" b="1" i="1" smtClean="0">
                <a:solidFill>
                  <a:schemeClr val="accent2"/>
                </a:solidFill>
              </a:rPr>
              <a:t>Rotary Youth Leadership Award</a:t>
            </a:r>
            <a:r>
              <a:rPr lang="fr-FR" altLang="fr-FR" b="1" smtClean="0">
                <a:solidFill>
                  <a:schemeClr val="accent2"/>
                </a:solidFill>
              </a:rPr>
              <a:t/>
            </a:r>
            <a:br>
              <a:rPr lang="fr-FR" altLang="fr-FR" b="1" smtClean="0">
                <a:solidFill>
                  <a:schemeClr val="accent2"/>
                </a:solidFill>
              </a:rPr>
            </a:br>
            <a:r>
              <a:rPr lang="fr-FR" altLang="fr-FR" sz="3200" b="1" smtClean="0">
                <a:solidFill>
                  <a:schemeClr val="accent2"/>
                </a:solidFill>
              </a:rPr>
              <a:t>Développer le Leadership chez les jeunes</a:t>
            </a:r>
            <a:r>
              <a:rPr lang="fr-FR" altLang="fr-FR" sz="3200" b="1" smtClean="0"/>
              <a:t/>
            </a:r>
            <a:br>
              <a:rPr lang="fr-FR" altLang="fr-FR" sz="3200" b="1" smtClean="0"/>
            </a:br>
            <a:endParaRPr lang="fr-FR" altLang="fr-FR" sz="3200" b="1" smtClean="0"/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3500438"/>
            <a:ext cx="8229600" cy="216058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fr-FR" altLang="fr-FR" sz="2800" smtClean="0"/>
              <a:t>Séminaire en communication et en aptitude personnelle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sz="4000" b="1" u="sng" dirty="0" smtClean="0">
                <a:solidFill>
                  <a:schemeClr val="accent2"/>
                </a:solidFill>
              </a:rPr>
              <a:t>Lieux et dates</a:t>
            </a:r>
            <a:br>
              <a:rPr lang="fr-FR" altLang="fr-FR" sz="4000" b="1" u="sng" dirty="0" smtClean="0">
                <a:solidFill>
                  <a:schemeClr val="accent2"/>
                </a:solidFill>
              </a:rPr>
            </a:br>
            <a:r>
              <a:rPr lang="fr-FR" altLang="fr-FR" sz="4000" b="1" u="sng" dirty="0" smtClean="0">
                <a:solidFill>
                  <a:schemeClr val="accent2"/>
                </a:solidFill>
              </a:rPr>
              <a:t>2017-2018</a:t>
            </a:r>
            <a:endParaRPr lang="fr-FR" altLang="fr-FR" sz="4000" b="1" u="sng" dirty="0" smtClean="0">
              <a:solidFill>
                <a:schemeClr val="accent2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29600" cy="3600450"/>
          </a:xfrm>
        </p:spPr>
        <p:txBody>
          <a:bodyPr/>
          <a:lstStyle/>
          <a:p>
            <a:pPr marL="457200" lvl="1" indent="0" eaLnBrk="1" hangingPunct="1">
              <a:buFontTx/>
              <a:buNone/>
              <a:defRPr/>
            </a:pPr>
            <a:endParaRPr lang="fr-FR" altLang="fr-F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fr-FR" altLang="fr-FR" sz="2400" b="1" dirty="0" smtClean="0">
                <a:solidFill>
                  <a:schemeClr val="accent2"/>
                </a:solidFill>
              </a:rPr>
              <a:t>   </a:t>
            </a:r>
            <a:r>
              <a:rPr lang="fr-FR" altLang="fr-FR" sz="2400" dirty="0" smtClean="0">
                <a:solidFill>
                  <a:schemeClr val="accent2"/>
                </a:solidFill>
              </a:rPr>
              <a:t> </a:t>
            </a:r>
            <a:r>
              <a:rPr lang="fr-FR" altLang="fr-FR" sz="2400" b="1" dirty="0" smtClean="0">
                <a:solidFill>
                  <a:schemeClr val="accent2"/>
                </a:solidFill>
              </a:rPr>
              <a:t>  </a:t>
            </a:r>
            <a:endParaRPr lang="fr-FR" altLang="fr-FR" sz="2400" b="1" dirty="0" smtClean="0"/>
          </a:p>
          <a:p>
            <a:pPr marL="457200" lvl="1" indent="0" eaLnBrk="1" hangingPunct="1">
              <a:buFontTx/>
              <a:buNone/>
              <a:defRPr/>
            </a:pPr>
            <a:r>
              <a:rPr lang="fr-FR" altLang="fr-FR" sz="2400" b="1" dirty="0" smtClean="0">
                <a:solidFill>
                  <a:schemeClr val="accent2">
                    <a:lumMod val="75000"/>
                  </a:schemeClr>
                </a:solidFill>
              </a:rPr>
              <a:t>- A</a:t>
            </a:r>
            <a:r>
              <a:rPr lang="fr-FR" altLang="fr-FR" sz="2400" b="1" dirty="0" smtClean="0">
                <a:solidFill>
                  <a:schemeClr val="accent2"/>
                </a:solidFill>
              </a:rPr>
              <a:t>utomne  2017 </a:t>
            </a:r>
            <a:r>
              <a:rPr lang="fr-FR" altLang="fr-FR" sz="2400" b="1" dirty="0">
                <a:solidFill>
                  <a:schemeClr val="accent2"/>
                </a:solidFill>
              </a:rPr>
              <a:t>: </a:t>
            </a:r>
            <a:r>
              <a:rPr lang="fr-FR" altLang="fr-FR" sz="2400" b="1" dirty="0" smtClean="0">
                <a:solidFill>
                  <a:schemeClr val="accent2"/>
                </a:solidFill>
              </a:rPr>
              <a:t>22 </a:t>
            </a:r>
            <a:r>
              <a:rPr lang="fr-FR" altLang="fr-FR" sz="2400" b="1" dirty="0">
                <a:solidFill>
                  <a:schemeClr val="accent2"/>
                </a:solidFill>
              </a:rPr>
              <a:t>Octobre au </a:t>
            </a:r>
            <a:r>
              <a:rPr lang="fr-FR" altLang="fr-FR" sz="2400" b="1" dirty="0" smtClean="0">
                <a:solidFill>
                  <a:schemeClr val="accent2"/>
                </a:solidFill>
              </a:rPr>
              <a:t>28  </a:t>
            </a:r>
            <a:r>
              <a:rPr lang="fr-FR" altLang="fr-FR" sz="2400" b="1" dirty="0">
                <a:solidFill>
                  <a:schemeClr val="accent2"/>
                </a:solidFill>
              </a:rPr>
              <a:t>Octobre.</a:t>
            </a:r>
          </a:p>
          <a:p>
            <a:pPr eaLnBrk="1" hangingPunct="1">
              <a:buFontTx/>
              <a:buNone/>
              <a:defRPr/>
            </a:pPr>
            <a:r>
              <a:rPr lang="fr-FR" altLang="fr-FR" sz="2400" b="1" dirty="0"/>
              <a:t>     </a:t>
            </a:r>
            <a:r>
              <a:rPr lang="fr-FR" altLang="fr-FR" sz="2400" b="1" dirty="0" err="1"/>
              <a:t>Sondernach</a:t>
            </a:r>
            <a:r>
              <a:rPr lang="fr-FR" altLang="fr-FR" sz="2400" b="1" dirty="0"/>
              <a:t> ( Alsace) Chalet des amis de la Nature </a:t>
            </a:r>
          </a:p>
          <a:p>
            <a:pPr eaLnBrk="1" hangingPunct="1">
              <a:buFontTx/>
              <a:buNone/>
              <a:defRPr/>
            </a:pPr>
            <a:r>
              <a:rPr lang="fr-FR" altLang="fr-FR" sz="2400" b="1" dirty="0"/>
              <a:t>     du </a:t>
            </a:r>
            <a:r>
              <a:rPr lang="fr-FR" altLang="fr-FR" sz="2400" b="1" dirty="0" err="1"/>
              <a:t>Schnepfenried</a:t>
            </a:r>
            <a:r>
              <a:rPr lang="fr-FR" altLang="fr-FR" sz="2400" b="1" dirty="0"/>
              <a:t> </a:t>
            </a:r>
            <a:endParaRPr lang="fr-FR" altLang="fr-FR" sz="2400" b="1" dirty="0" smtClean="0"/>
          </a:p>
          <a:p>
            <a:pPr marL="0" indent="0" eaLnBrk="1" hangingPunct="1">
              <a:buFontTx/>
              <a:buNone/>
              <a:defRPr/>
            </a:pPr>
            <a:r>
              <a:rPr lang="fr-FR" altLang="fr-FR" sz="2400" b="1" dirty="0" smtClean="0">
                <a:solidFill>
                  <a:schemeClr val="accent2"/>
                </a:solidFill>
              </a:rPr>
              <a:t>     - </a:t>
            </a:r>
            <a:r>
              <a:rPr lang="fr-FR" altLang="fr-FR" sz="2400" b="1" dirty="0">
                <a:solidFill>
                  <a:schemeClr val="accent2"/>
                </a:solidFill>
              </a:rPr>
              <a:t>Printemps  </a:t>
            </a:r>
            <a:r>
              <a:rPr lang="fr-FR" altLang="fr-FR" sz="2400" b="1" dirty="0" smtClean="0">
                <a:solidFill>
                  <a:schemeClr val="accent2"/>
                </a:solidFill>
              </a:rPr>
              <a:t>2018 </a:t>
            </a:r>
            <a:r>
              <a:rPr lang="fr-FR" altLang="fr-FR" sz="2400" b="1" dirty="0">
                <a:solidFill>
                  <a:schemeClr val="accent2"/>
                </a:solidFill>
              </a:rPr>
              <a:t>: </a:t>
            </a:r>
            <a:r>
              <a:rPr lang="fr-FR" altLang="fr-FR" sz="2400" b="1" dirty="0" smtClean="0">
                <a:solidFill>
                  <a:schemeClr val="accent2"/>
                </a:solidFill>
              </a:rPr>
              <a:t>8 </a:t>
            </a:r>
            <a:r>
              <a:rPr lang="fr-FR" altLang="fr-FR" sz="2400" b="1" dirty="0">
                <a:solidFill>
                  <a:schemeClr val="accent2"/>
                </a:solidFill>
              </a:rPr>
              <a:t>Avril au </a:t>
            </a:r>
            <a:r>
              <a:rPr lang="fr-FR" altLang="fr-FR" sz="2400" b="1" dirty="0" smtClean="0">
                <a:solidFill>
                  <a:schemeClr val="accent2"/>
                </a:solidFill>
              </a:rPr>
              <a:t>14 </a:t>
            </a:r>
            <a:r>
              <a:rPr lang="fr-FR" altLang="fr-FR" sz="2400" b="1" dirty="0">
                <a:solidFill>
                  <a:schemeClr val="accent2"/>
                </a:solidFill>
              </a:rPr>
              <a:t>Avril.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altLang="fr-FR" sz="2400" b="1" dirty="0"/>
              <a:t>     Salins les Bains  (Jura)  Chalet </a:t>
            </a:r>
            <a:r>
              <a:rPr lang="fr-FR" altLang="fr-FR" sz="2400" b="1" dirty="0" err="1"/>
              <a:t>Loubeco</a:t>
            </a:r>
            <a:endParaRPr lang="fr-FR" altLang="fr-FR" sz="2400" b="1" dirty="0"/>
          </a:p>
          <a:p>
            <a:pPr eaLnBrk="1" hangingPunct="1">
              <a:buFontTx/>
              <a:buNone/>
              <a:defRPr/>
            </a:pPr>
            <a:endParaRPr lang="fr-FR" altLang="fr-FR" sz="2400" b="1" dirty="0"/>
          </a:p>
          <a:p>
            <a:pPr marL="0" indent="0" eaLnBrk="1" hangingPunct="1">
              <a:buFontTx/>
              <a:buNone/>
              <a:defRPr/>
            </a:pPr>
            <a:endParaRPr lang="fr-FR" altLang="fr-F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Une équipe</a:t>
            </a:r>
            <a:endParaRPr lang="fr-FR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dirty="0" smtClean="0"/>
          </a:p>
          <a:p>
            <a:endParaRPr lang="fr-FR" altLang="fr-FR" dirty="0" smtClean="0"/>
          </a:p>
          <a:p>
            <a:r>
              <a:rPr lang="fr-FR" altLang="fr-FR" sz="2800" dirty="0" smtClean="0"/>
              <a:t>Céline QUESTE   </a:t>
            </a:r>
            <a:r>
              <a:rPr lang="fr-FR" altLang="fr-FR" sz="2800" dirty="0" err="1" smtClean="0"/>
              <a:t>Rotaract</a:t>
            </a:r>
            <a:r>
              <a:rPr lang="fr-FR" altLang="fr-FR" sz="2800" dirty="0" smtClean="0"/>
              <a:t> Suisse</a:t>
            </a:r>
          </a:p>
          <a:p>
            <a:r>
              <a:rPr lang="fr-FR" altLang="fr-FR" sz="2800" dirty="0" smtClean="0"/>
              <a:t>Dominique SIMULAT Rotary Dôle</a:t>
            </a:r>
          </a:p>
          <a:p>
            <a:r>
              <a:rPr lang="fr-FR" altLang="fr-FR" sz="2800" dirty="0" smtClean="0"/>
              <a:t>Ludovic COLME  Rotary </a:t>
            </a:r>
            <a:r>
              <a:rPr lang="fr-FR" altLang="fr-FR" sz="2800" dirty="0" err="1" smtClean="0"/>
              <a:t>Selestat</a:t>
            </a:r>
            <a:r>
              <a:rPr lang="fr-FR" altLang="fr-FR" sz="2800" dirty="0" smtClean="0"/>
              <a:t> </a:t>
            </a:r>
          </a:p>
          <a:p>
            <a:r>
              <a:rPr lang="fr-FR" altLang="fr-FR" sz="2800" dirty="0" smtClean="0"/>
              <a:t>Chris </a:t>
            </a:r>
            <a:r>
              <a:rPr lang="fr-FR" altLang="fr-FR" sz="2800" dirty="0" smtClean="0"/>
              <a:t>THAROTTE Rotary Colmar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95288" y="2166938"/>
            <a:ext cx="84582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 anchor="ctr">
            <a:spAutoFit/>
          </a:bodyPr>
          <a:lstStyle>
            <a:lvl1pPr marL="468313" indent="-4683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150000"/>
              <a:buFontTx/>
              <a:buNone/>
            </a:pPr>
            <a:endParaRPr kumimoji="1" lang="fr-FR" altLang="fr-FR" sz="200" b="1">
              <a:solidFill>
                <a:schemeClr val="bg1"/>
              </a:solidFill>
            </a:endParaRPr>
          </a:p>
          <a:p>
            <a:pPr eaLnBrk="1" hangingPunct="1">
              <a:lnSpc>
                <a:spcPts val="2100"/>
              </a:lnSpc>
              <a:spcBef>
                <a:spcPct val="50000"/>
              </a:spcBef>
              <a:buClr>
                <a:srgbClr val="FF9900"/>
              </a:buClr>
              <a:buSzPct val="150000"/>
              <a:buFontTx/>
              <a:buNone/>
            </a:pPr>
            <a:endParaRPr kumimoji="1" lang="fr-FR" altLang="fr-FR" sz="2100">
              <a:solidFill>
                <a:srgbClr val="003399"/>
              </a:solidFill>
            </a:endParaRPr>
          </a:p>
          <a:p>
            <a:pPr eaLnBrk="1" hangingPunct="1">
              <a:lnSpc>
                <a:spcPts val="2100"/>
              </a:lnSpc>
              <a:spcBef>
                <a:spcPct val="50000"/>
              </a:spcBef>
              <a:buClr>
                <a:srgbClr val="FF9900"/>
              </a:buClr>
              <a:buSzPct val="150000"/>
              <a:buFont typeface="Wingdings" panose="05000000000000000000" pitchFamily="2" charset="2"/>
              <a:buChar char="Ø"/>
            </a:pPr>
            <a:r>
              <a:rPr kumimoji="1" lang="fr-FR" altLang="fr-FR" sz="2100" b="1">
                <a:solidFill>
                  <a:srgbClr val="003399"/>
                </a:solidFill>
              </a:rPr>
              <a:t>Participants: </a:t>
            </a:r>
            <a:r>
              <a:rPr kumimoji="1" lang="fr-FR" altLang="fr-FR" sz="2100"/>
              <a:t>nombre limité à 20.</a:t>
            </a:r>
            <a:r>
              <a:rPr kumimoji="1" lang="fr-FR" altLang="fr-FR" sz="2100" b="1">
                <a:solidFill>
                  <a:srgbClr val="003399"/>
                </a:solidFill>
              </a:rPr>
              <a:t>			</a:t>
            </a:r>
          </a:p>
          <a:p>
            <a:pPr eaLnBrk="1" hangingPunct="1">
              <a:lnSpc>
                <a:spcPts val="2100"/>
              </a:lnSpc>
              <a:spcBef>
                <a:spcPct val="50000"/>
              </a:spcBef>
              <a:buClr>
                <a:srgbClr val="FF9900"/>
              </a:buClr>
              <a:buSzPct val="150000"/>
              <a:buFont typeface="Wingdings" panose="05000000000000000000" pitchFamily="2" charset="2"/>
              <a:buChar char="Ø"/>
            </a:pPr>
            <a:r>
              <a:rPr kumimoji="1" lang="fr-FR" altLang="fr-FR" sz="2100" b="1">
                <a:solidFill>
                  <a:srgbClr val="003399"/>
                </a:solidFill>
              </a:rPr>
              <a:t>Âge </a:t>
            </a:r>
            <a:r>
              <a:rPr kumimoji="1" lang="fr-FR" altLang="fr-FR" sz="2100">
                <a:solidFill>
                  <a:srgbClr val="003399"/>
                </a:solidFill>
              </a:rPr>
              <a:t>: </a:t>
            </a:r>
            <a:r>
              <a:rPr kumimoji="1" lang="fr-FR" altLang="fr-FR" sz="2100"/>
              <a:t>20/35 ans</a:t>
            </a:r>
            <a:r>
              <a:rPr kumimoji="1" lang="fr-FR" altLang="fr-FR" sz="2100">
                <a:solidFill>
                  <a:srgbClr val="003399"/>
                </a:solidFill>
              </a:rPr>
              <a:t>.</a:t>
            </a:r>
          </a:p>
          <a:p>
            <a:pPr eaLnBrk="1" hangingPunct="1">
              <a:lnSpc>
                <a:spcPts val="2100"/>
              </a:lnSpc>
              <a:spcBef>
                <a:spcPct val="50000"/>
              </a:spcBef>
              <a:buClr>
                <a:srgbClr val="FF9900"/>
              </a:buClr>
              <a:buSzPct val="150000"/>
              <a:buFont typeface="Wingdings" panose="05000000000000000000" pitchFamily="2" charset="2"/>
              <a:buChar char="Ø"/>
            </a:pPr>
            <a:r>
              <a:rPr kumimoji="1" lang="fr-FR" altLang="fr-FR" sz="2100" b="1">
                <a:solidFill>
                  <a:srgbClr val="003399"/>
                </a:solidFill>
              </a:rPr>
              <a:t>Montant de la participation des clubs :   </a:t>
            </a:r>
            <a:r>
              <a:rPr kumimoji="1" lang="fr-FR" altLang="fr-FR" sz="2100" b="1"/>
              <a:t>250</a:t>
            </a:r>
            <a:r>
              <a:rPr kumimoji="1" lang="fr-FR" altLang="fr-FR" sz="2100"/>
              <a:t> euros .                    (financement complémentaire par le District)</a:t>
            </a:r>
          </a:p>
          <a:p>
            <a:pPr eaLnBrk="1" hangingPunct="1">
              <a:lnSpc>
                <a:spcPts val="2100"/>
              </a:lnSpc>
              <a:spcBef>
                <a:spcPct val="50000"/>
              </a:spcBef>
              <a:buClr>
                <a:srgbClr val="FF9900"/>
              </a:buClr>
              <a:buSzPct val="150000"/>
              <a:buFont typeface="Wingdings" panose="05000000000000000000" pitchFamily="2" charset="2"/>
              <a:buChar char="Ø"/>
            </a:pPr>
            <a:r>
              <a:rPr kumimoji="1" lang="fr-FR" altLang="fr-FR" sz="2100" b="1">
                <a:solidFill>
                  <a:srgbClr val="003399"/>
                </a:solidFill>
              </a:rPr>
              <a:t>Inscriptions :                                                                                                      </a:t>
            </a:r>
            <a:r>
              <a:rPr kumimoji="1" lang="fr-FR" altLang="fr-FR" sz="2100"/>
              <a:t>Formulaire d’inscription avec lettre de motivation à remettre au club parrain, puis à transmettre au responsable Ryla.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500313" y="692150"/>
            <a:ext cx="531336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>
            <a:spAutoFit/>
          </a:bodyPr>
          <a:lstStyle>
            <a:lvl1pPr defTabSz="9112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3500" b="1" u="sng">
                <a:solidFill>
                  <a:srgbClr val="003399"/>
                </a:solidFill>
              </a:rPr>
              <a:t>Données pratiques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29600" cy="17859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b="1" u="sng" dirty="0" smtClean="0">
                <a:solidFill>
                  <a:schemeClr val="accent2"/>
                </a:solidFill>
                <a:latin typeface="+mn-lt"/>
              </a:rPr>
              <a:t>Contact :</a:t>
            </a:r>
            <a:endParaRPr lang="fr-FR" b="1" u="sng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813" y="2781300"/>
            <a:ext cx="6119812" cy="2735263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endParaRPr lang="fr-FR" dirty="0" smtClean="0">
              <a:solidFill>
                <a:schemeClr val="accent5"/>
              </a:solidFill>
            </a:endParaRPr>
          </a:p>
          <a:p>
            <a:pPr>
              <a:buFontTx/>
              <a:buNone/>
              <a:defRPr/>
            </a:pPr>
            <a:r>
              <a:rPr lang="fr-FR" dirty="0" smtClean="0"/>
              <a:t>Chris THAROTTE</a:t>
            </a:r>
          </a:p>
          <a:p>
            <a:pPr>
              <a:buFontTx/>
              <a:buNone/>
              <a:defRPr/>
            </a:pPr>
            <a:r>
              <a:rPr lang="fr-FR" dirty="0" smtClean="0"/>
              <a:t>Port.: 06 76 71 42 14 </a:t>
            </a:r>
          </a:p>
          <a:p>
            <a:pPr>
              <a:buFontTx/>
              <a:buNone/>
              <a:defRPr/>
            </a:pPr>
            <a:r>
              <a:rPr lang="fr-FR" dirty="0" smtClean="0"/>
              <a:t>Mail </a:t>
            </a:r>
            <a:r>
              <a:rPr lang="fr-FR" u="sng" dirty="0" smtClean="0">
                <a:solidFill>
                  <a:srgbClr val="0000FF"/>
                </a:solidFill>
              </a:rPr>
              <a:t>: chris.tharotte@wanadoo.fr</a:t>
            </a: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E23810-1767-4783-AC23-D56B1C65857A}" type="slidenum">
              <a:rPr lang="fr-FR" altLang="fr-FR" sz="14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1400"/>
          </a:p>
        </p:txBody>
      </p:sp>
      <p:sp>
        <p:nvSpPr>
          <p:cNvPr id="25605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4802430-7A10-4A9F-AA1D-FE065AF895F5}" type="datetime1">
              <a:rPr lang="fr-FR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08/04/2017</a:t>
            </a:fld>
            <a:endParaRPr lang="fr-FR" altLang="fr-FR" sz="1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b="1" u="sng" smtClean="0">
                <a:solidFill>
                  <a:schemeClr val="accent2"/>
                </a:solidFill>
              </a:rPr>
              <a:t>Objectifs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8229600" cy="3744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fr-FR" altLang="fr-FR" sz="1800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fr-FR" altLang="fr-FR" sz="2400" b="1" dirty="0" smtClean="0"/>
              <a:t>Développer les qualités de leadership et la confiance en soi..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fr-FR" altLang="fr-FR" sz="2400" b="1" dirty="0" smtClean="0"/>
              <a:t>   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800" b="1" dirty="0" smtClean="0"/>
              <a:t>Comprendre la communication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800" b="1" dirty="0" smtClean="0"/>
              <a:t>Décortiquer les ingrédients de la communication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800" b="1" dirty="0" smtClean="0"/>
              <a:t>Communiquer avec soi-même, et les autres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800" b="1" dirty="0" smtClean="0"/>
              <a:t>Apprendre à se regarder avec les yeux de l’autre...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fr-FR" altLang="fr-FR" sz="1800" b="1" dirty="0" smtClean="0"/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fr-FR" altLang="fr-FR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fr-FR" altLang="fr-FR" sz="24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b="1" u="sng" dirty="0" smtClean="0">
                <a:solidFill>
                  <a:schemeClr val="accent2"/>
                </a:solidFill>
              </a:rPr>
              <a:t>Comment ?</a:t>
            </a:r>
            <a:r>
              <a:rPr lang="fr-F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smtClean="0"/>
          </a:p>
          <a:p>
            <a:endParaRPr lang="fr-FR" altLang="fr-FR" smtClean="0"/>
          </a:p>
          <a:p>
            <a:r>
              <a:rPr lang="fr-FR" altLang="fr-FR" smtClean="0"/>
              <a:t>Théorie</a:t>
            </a:r>
          </a:p>
          <a:p>
            <a:r>
              <a:rPr lang="fr-FR" altLang="fr-FR" smtClean="0"/>
              <a:t>Jeux de rôle</a:t>
            </a:r>
          </a:p>
          <a:p>
            <a:r>
              <a:rPr lang="fr-FR" altLang="fr-FR" smtClean="0"/>
              <a:t>Vas et vient constamment  entre théorie et exemple personnel des participants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En Salle</a:t>
            </a:r>
          </a:p>
        </p:txBody>
      </p:sp>
      <p:pic>
        <p:nvPicPr>
          <p:cNvPr id="7171" name="Picture 2" descr="E:\Transfert\1ROTARY\RYLA\2015\Salins\Photos\Cours\P10809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Jeux de rôle</a:t>
            </a:r>
          </a:p>
        </p:txBody>
      </p:sp>
      <p:pic>
        <p:nvPicPr>
          <p:cNvPr id="8195" name="Picture 2" descr="E:\Transfert\1ROTARY\RYLA\2015\Salins\Photos\Cours\P108094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539750" y="1412875"/>
            <a:ext cx="8229600" cy="1143000"/>
          </a:xfrm>
        </p:spPr>
        <p:txBody>
          <a:bodyPr/>
          <a:lstStyle/>
          <a:p>
            <a:r>
              <a:rPr lang="fr-FR" altLang="fr-FR" b="1" u="sng" smtClean="0">
                <a:solidFill>
                  <a:schemeClr val="accent2"/>
                </a:solidFill>
              </a:rPr>
              <a:t>Où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2781300"/>
            <a:ext cx="8364538" cy="3849688"/>
          </a:xfrm>
        </p:spPr>
        <p:txBody>
          <a:bodyPr/>
          <a:lstStyle/>
          <a:p>
            <a:pPr>
              <a:defRPr/>
            </a:pPr>
            <a:endParaRPr lang="fr-FR" sz="2000" dirty="0" smtClean="0"/>
          </a:p>
          <a:p>
            <a:pPr>
              <a:defRPr/>
            </a:pPr>
            <a:endParaRPr lang="fr-FR" sz="2000" dirty="0"/>
          </a:p>
          <a:p>
            <a:pPr marL="0" indent="0">
              <a:buFontTx/>
              <a:buNone/>
              <a:defRPr/>
            </a:pPr>
            <a:r>
              <a:rPr lang="fr-FR" sz="4400" dirty="0" smtClean="0"/>
              <a:t>Auberge des Amis de la Nature</a:t>
            </a:r>
            <a:endParaRPr lang="fr-FR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LOU BE COO</a:t>
            </a:r>
          </a:p>
        </p:txBody>
      </p:sp>
      <p:pic>
        <p:nvPicPr>
          <p:cNvPr id="10243" name="Picture 2" descr="E:\Transfert\1ROTARY\RYLA\2015\Salins\Photos\Lou Be Co\IMG_20150426_1809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Dortoir</a:t>
            </a:r>
          </a:p>
        </p:txBody>
      </p:sp>
      <p:pic>
        <p:nvPicPr>
          <p:cNvPr id="11267" name="Picture 2" descr="E:\Transfert\1ROTARY\RYLA\2015\Salins\Photos\Lou Be Co\P10809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4963" y="1600200"/>
            <a:ext cx="3394075" cy="4525963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265</Words>
  <Application>Microsoft Office PowerPoint</Application>
  <PresentationFormat>Affichage à l'écran (4:3)</PresentationFormat>
  <Paragraphs>94</Paragraphs>
  <Slides>23</Slides>
  <Notes>7</Notes>
  <HiddenSlides>18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Arial</vt:lpstr>
      <vt:lpstr>Wingdings</vt:lpstr>
      <vt:lpstr>Modèle par défaut</vt:lpstr>
      <vt:lpstr>district 1680 SFPE Mars 2014                                       </vt:lpstr>
      <vt:lpstr>Rotary Youth Leadership Award Développer le Leadership chez les jeunes </vt:lpstr>
      <vt:lpstr>Objectifs</vt:lpstr>
      <vt:lpstr>Comment ? </vt:lpstr>
      <vt:lpstr>En Salle</vt:lpstr>
      <vt:lpstr>Jeux de rôle</vt:lpstr>
      <vt:lpstr>Où ?</vt:lpstr>
      <vt:lpstr>LOU BE COO</vt:lpstr>
      <vt:lpstr>Dortoir</vt:lpstr>
      <vt:lpstr>SCHNEPFENRIED</vt:lpstr>
      <vt:lpstr>Marche</vt:lpstr>
      <vt:lpstr>Shelter BOX</vt:lpstr>
      <vt:lpstr>Le Feu</vt:lpstr>
      <vt:lpstr>Module emploi</vt:lpstr>
      <vt:lpstr>Ou trouver les candidats</vt:lpstr>
      <vt:lpstr>Le candidat</vt:lpstr>
      <vt:lpstr>Soirée des talents</vt:lpstr>
      <vt:lpstr>Spectacle</vt:lpstr>
      <vt:lpstr>Soirée des talents</vt:lpstr>
      <vt:lpstr>Lieux et dates 2017-2018</vt:lpstr>
      <vt:lpstr>Une équipe</vt:lpstr>
      <vt:lpstr>Présentation PowerPoint</vt:lpstr>
      <vt:lpstr>Contact :</vt:lpstr>
    </vt:vector>
  </TitlesOfParts>
  <Company>JFTH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RYLA district 1680                                              fcpe mars 2009</dc:title>
  <dc:creator>Amélie</dc:creator>
  <cp:lastModifiedBy>Hervé LEDUC</cp:lastModifiedBy>
  <cp:revision>86</cp:revision>
  <dcterms:created xsi:type="dcterms:W3CDTF">2009-03-20T20:33:24Z</dcterms:created>
  <dcterms:modified xsi:type="dcterms:W3CDTF">2017-04-08T05:54:31Z</dcterms:modified>
</cp:coreProperties>
</file>